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56" r:id="rId5"/>
    <p:sldId id="263" r:id="rId6"/>
    <p:sldId id="315" r:id="rId7"/>
    <p:sldId id="258" r:id="rId8"/>
    <p:sldId id="262" r:id="rId9"/>
    <p:sldId id="264" r:id="rId10"/>
    <p:sldId id="275" r:id="rId11"/>
    <p:sldId id="276" r:id="rId12"/>
    <p:sldId id="278" r:id="rId13"/>
    <p:sldId id="274" r:id="rId14"/>
    <p:sldId id="277" r:id="rId15"/>
    <p:sldId id="265" r:id="rId16"/>
    <p:sldId id="266" r:id="rId17"/>
    <p:sldId id="312" r:id="rId18"/>
    <p:sldId id="279" r:id="rId19"/>
    <p:sldId id="314" r:id="rId20"/>
    <p:sldId id="280" r:id="rId21"/>
    <p:sldId id="313" r:id="rId22"/>
    <p:sldId id="282" r:id="rId23"/>
    <p:sldId id="283" r:id="rId24"/>
    <p:sldId id="267" r:id="rId25"/>
    <p:sldId id="268" r:id="rId26"/>
    <p:sldId id="284" r:id="rId27"/>
    <p:sldId id="285" r:id="rId28"/>
    <p:sldId id="269" r:id="rId29"/>
    <p:sldId id="287" r:id="rId30"/>
    <p:sldId id="270" r:id="rId31"/>
    <p:sldId id="288" r:id="rId32"/>
    <p:sldId id="289" r:id="rId33"/>
    <p:sldId id="290" r:id="rId34"/>
    <p:sldId id="300" r:id="rId35"/>
    <p:sldId id="298" r:id="rId36"/>
    <p:sldId id="297" r:id="rId37"/>
    <p:sldId id="291" r:id="rId38"/>
    <p:sldId id="292" r:id="rId39"/>
    <p:sldId id="294" r:id="rId40"/>
    <p:sldId id="295" r:id="rId41"/>
    <p:sldId id="293" r:id="rId42"/>
    <p:sldId id="299" r:id="rId43"/>
    <p:sldId id="304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7" r:id="rId55"/>
    <p:sldId id="318" r:id="rId56"/>
    <p:sldId id="319" r:id="rId57"/>
    <p:sldId id="320" r:id="rId58"/>
    <p:sldId id="261" r:id="rId59"/>
    <p:sldId id="271" r:id="rId60"/>
    <p:sldId id="272" r:id="rId61"/>
    <p:sldId id="273" r:id="rId62"/>
    <p:sldId id="260" r:id="rId63"/>
    <p:sldId id="321" r:id="rId64"/>
    <p:sldId id="322" r:id="rId65"/>
    <p:sldId id="323" r:id="rId66"/>
    <p:sldId id="324" r:id="rId67"/>
    <p:sldId id="31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E3EF3-417E-4462-9EA9-10EC9FE04B13}" v="10" dt="2024-03-04T06:02:17.632"/>
    <p1510:client id="{6EB4559B-5F40-43DD-8335-EBD6615C6B23}" v="1273" dt="2024-03-03T07:18:55.468"/>
    <p1510:client id="{8998FCCB-FB74-E75A-37CA-A339E35A4DE6}" v="4" dt="2024-03-02T08:59:37.968"/>
    <p1510:client id="{CBFE2773-5761-45B9-A27B-AFFE60813BC5}" v="1" dt="2024-03-03T13:06:04.436"/>
    <p1510:client id="{CC65E0D4-A747-49CF-810E-F4B2448C592B}" v="20" dt="2024-03-03T08:11:22.516"/>
    <p1510:client id="{CEE0E7F3-8B1E-EA79-689E-C87D2B190565}" v="4" dt="2024-03-03T05:57:15.244"/>
    <p1510:client id="{D6216ADF-6CEB-42F8-9785-A23004F5C8F0}" v="40" dt="2024-03-03T13:45:54.294"/>
    <p1510:client id="{DC79AF03-8572-979C-BDD2-C4EE34180E5A}" v="86" dt="2024-03-02T10:12:10.246"/>
    <p1510:client id="{DE1D4AEB-DC03-92F7-3A9F-F8EE3C9E0498}" v="27" dt="2024-03-03T06:59:49.126"/>
    <p1510:client id="{E7D3BD05-E625-4898-B4F9-CF9360712785}" v="57" dt="2024-03-03T07:26:06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chai Nookliang (6410110503)" userId="S::6410110503@email.psu.ac.th::ee0dc21f-f3e9-408a-af06-c683ce13d487" providerId="AD" clId="Web-{DC79AF03-8572-979C-BDD2-C4EE34180E5A}"/>
    <pc:docChg chg="modSld sldOrd">
      <pc:chgData name="Sirichai Nookliang (6410110503)" userId="S::6410110503@email.psu.ac.th::ee0dc21f-f3e9-408a-af06-c683ce13d487" providerId="AD" clId="Web-{DC79AF03-8572-979C-BDD2-C4EE34180E5A}" dt="2024-03-02T10:12:10.246" v="65" actId="1076"/>
      <pc:docMkLst>
        <pc:docMk/>
      </pc:docMkLst>
      <pc:sldChg chg="modSp">
        <pc:chgData name="Sirichai Nookliang (6410110503)" userId="S::6410110503@email.psu.ac.th::ee0dc21f-f3e9-408a-af06-c683ce13d487" providerId="AD" clId="Web-{DC79AF03-8572-979C-BDD2-C4EE34180E5A}" dt="2024-03-02T10:11:00.664" v="49" actId="14100"/>
        <pc:sldMkLst>
          <pc:docMk/>
          <pc:sldMk cId="351081163" sldId="274"/>
        </pc:sldMkLst>
        <pc:spChg chg="mod">
          <ac:chgData name="Sirichai Nookliang (6410110503)" userId="S::6410110503@email.psu.ac.th::ee0dc21f-f3e9-408a-af06-c683ce13d487" providerId="AD" clId="Web-{DC79AF03-8572-979C-BDD2-C4EE34180E5A}" dt="2024-03-02T10:11:00.664" v="49" actId="14100"/>
          <ac:spMkLst>
            <pc:docMk/>
            <pc:sldMk cId="351081163" sldId="274"/>
            <ac:spMk id="2" creationId="{3F5736BC-9E43-94A5-05EA-9050BB1DB296}"/>
          </ac:spMkLst>
        </pc:spChg>
      </pc:sldChg>
      <pc:sldChg chg="addSp delSp modSp">
        <pc:chgData name="Sirichai Nookliang (6410110503)" userId="S::6410110503@email.psu.ac.th::ee0dc21f-f3e9-408a-af06-c683ce13d487" providerId="AD" clId="Web-{DC79AF03-8572-979C-BDD2-C4EE34180E5A}" dt="2024-03-02T10:12:10.246" v="65" actId="1076"/>
        <pc:sldMkLst>
          <pc:docMk/>
          <pc:sldMk cId="134682505" sldId="276"/>
        </pc:sldMkLst>
        <pc:spChg chg="del mod">
          <ac:chgData name="Sirichai Nookliang (6410110503)" userId="S::6410110503@email.psu.ac.th::ee0dc21f-f3e9-408a-af06-c683ce13d487" providerId="AD" clId="Web-{DC79AF03-8572-979C-BDD2-C4EE34180E5A}" dt="2024-03-02T10:11:28.400" v="53"/>
          <ac:spMkLst>
            <pc:docMk/>
            <pc:sldMk cId="134682505" sldId="276"/>
            <ac:spMk id="2" creationId="{3CC8F51C-39C8-E331-5190-822E63F92119}"/>
          </ac:spMkLst>
        </pc:spChg>
        <pc:spChg chg="add mod">
          <ac:chgData name="Sirichai Nookliang (6410110503)" userId="S::6410110503@email.psu.ac.th::ee0dc21f-f3e9-408a-af06-c683ce13d487" providerId="AD" clId="Web-{DC79AF03-8572-979C-BDD2-C4EE34180E5A}" dt="2024-03-02T10:12:10.246" v="65" actId="1076"/>
          <ac:spMkLst>
            <pc:docMk/>
            <pc:sldMk cId="134682505" sldId="276"/>
            <ac:spMk id="7" creationId="{A8B94749-59EC-769C-8DB5-7FB77BDE4E05}"/>
          </ac:spMkLst>
        </pc:spChg>
      </pc:sldChg>
      <pc:sldChg chg="addSp delSp modSp ord">
        <pc:chgData name="Sirichai Nookliang (6410110503)" userId="S::6410110503@email.psu.ac.th::ee0dc21f-f3e9-408a-af06-c683ce13d487" providerId="AD" clId="Web-{DC79AF03-8572-979C-BDD2-C4EE34180E5A}" dt="2024-03-02T10:09:56.582" v="33" actId="14100"/>
        <pc:sldMkLst>
          <pc:docMk/>
          <pc:sldMk cId="3614644103" sldId="277"/>
        </pc:sldMkLst>
        <pc:spChg chg="mod">
          <ac:chgData name="Sirichai Nookliang (6410110503)" userId="S::6410110503@email.psu.ac.th::ee0dc21f-f3e9-408a-af06-c683ce13d487" providerId="AD" clId="Web-{DC79AF03-8572-979C-BDD2-C4EE34180E5A}" dt="2024-03-02T10:08:42.093" v="22" actId="20577"/>
          <ac:spMkLst>
            <pc:docMk/>
            <pc:sldMk cId="3614644103" sldId="277"/>
            <ac:spMk id="2" creationId="{441D7A3E-DF5C-75F8-32D5-521EFD8789FF}"/>
          </ac:spMkLst>
        </pc:spChg>
        <pc:spChg chg="del">
          <ac:chgData name="Sirichai Nookliang (6410110503)" userId="S::6410110503@email.psu.ac.th::ee0dc21f-f3e9-408a-af06-c683ce13d487" providerId="AD" clId="Web-{DC79AF03-8572-979C-BDD2-C4EE34180E5A}" dt="2024-03-02T10:08:07.591" v="7"/>
          <ac:spMkLst>
            <pc:docMk/>
            <pc:sldMk cId="3614644103" sldId="277"/>
            <ac:spMk id="25" creationId="{084966D2-3C9B-4F47-8231-1DEC33D3BDFE}"/>
          </ac:spMkLst>
        </pc:spChg>
        <pc:grpChg chg="del">
          <ac:chgData name="Sirichai Nookliang (6410110503)" userId="S::6410110503@email.psu.ac.th::ee0dc21f-f3e9-408a-af06-c683ce13d487" providerId="AD" clId="Web-{DC79AF03-8572-979C-BDD2-C4EE34180E5A}" dt="2024-03-02T10:08:07.591" v="7"/>
          <ac:grpSpMkLst>
            <pc:docMk/>
            <pc:sldMk cId="3614644103" sldId="277"/>
            <ac:grpSpMk id="9" creationId="{089D35B1-0ED5-4358-8CAE-A9E49412AAA1}"/>
          </ac:grpSpMkLst>
        </pc:grpChg>
        <pc:grpChg chg="del">
          <ac:chgData name="Sirichai Nookliang (6410110503)" userId="S::6410110503@email.psu.ac.th::ee0dc21f-f3e9-408a-af06-c683ce13d487" providerId="AD" clId="Web-{DC79AF03-8572-979C-BDD2-C4EE34180E5A}" dt="2024-03-02T10:08:07.591" v="7"/>
          <ac:grpSpMkLst>
            <pc:docMk/>
            <pc:sldMk cId="3614644103" sldId="277"/>
            <ac:grpSpMk id="17" creationId="{DD65B30C-427F-449E-B039-E288E85D8AFA}"/>
          </ac:grpSpMkLst>
        </pc:grpChg>
        <pc:picChg chg="add del mod">
          <ac:chgData name="Sirichai Nookliang (6410110503)" userId="S::6410110503@email.psu.ac.th::ee0dc21f-f3e9-408a-af06-c683ce13d487" providerId="AD" clId="Web-{DC79AF03-8572-979C-BDD2-C4EE34180E5A}" dt="2024-03-02T10:07:22.651" v="2"/>
          <ac:picMkLst>
            <pc:docMk/>
            <pc:sldMk cId="3614644103" sldId="277"/>
            <ac:picMk id="3" creationId="{30440B9B-EB09-EEF6-C7B5-C4958EB18ABC}"/>
          </ac:picMkLst>
        </pc:picChg>
        <pc:picChg chg="del">
          <ac:chgData name="Sirichai Nookliang (6410110503)" userId="S::6410110503@email.psu.ac.th::ee0dc21f-f3e9-408a-af06-c683ce13d487" providerId="AD" clId="Web-{DC79AF03-8572-979C-BDD2-C4EE34180E5A}" dt="2024-03-02T10:07:18.572" v="0"/>
          <ac:picMkLst>
            <pc:docMk/>
            <pc:sldMk cId="3614644103" sldId="277"/>
            <ac:picMk id="4" creationId="{39503FBE-899C-14EB-2855-9ECE0D0C32FF}"/>
          </ac:picMkLst>
        </pc:picChg>
        <pc:picChg chg="add mod ord">
          <ac:chgData name="Sirichai Nookliang (6410110503)" userId="S::6410110503@email.psu.ac.th::ee0dc21f-f3e9-408a-af06-c683ce13d487" providerId="AD" clId="Web-{DC79AF03-8572-979C-BDD2-C4EE34180E5A}" dt="2024-03-02T10:09:45.347" v="31" actId="1076"/>
          <ac:picMkLst>
            <pc:docMk/>
            <pc:sldMk cId="3614644103" sldId="277"/>
            <ac:picMk id="5" creationId="{05779E81-B990-4F09-44BA-33A7C9EF10BF}"/>
          </ac:picMkLst>
        </pc:picChg>
        <pc:picChg chg="add mod">
          <ac:chgData name="Sirichai Nookliang (6410110503)" userId="S::6410110503@email.psu.ac.th::ee0dc21f-f3e9-408a-af06-c683ce13d487" providerId="AD" clId="Web-{DC79AF03-8572-979C-BDD2-C4EE34180E5A}" dt="2024-03-02T10:09:56.582" v="33" actId="14100"/>
          <ac:picMkLst>
            <pc:docMk/>
            <pc:sldMk cId="3614644103" sldId="277"/>
            <ac:picMk id="6" creationId="{2AA54D28-DF15-B320-5C5B-E266447E0823}"/>
          </ac:picMkLst>
        </pc:picChg>
      </pc:sldChg>
    </pc:docChg>
  </pc:docChgLst>
  <pc:docChgLst>
    <pc:chgData name="Tanadon Rachatapun (6410110197)" userId="S::6410110197@email.psu.ac.th::e0fb4ef5-117e-4510-abf7-a22b582979d3" providerId="AD" clId="Web-{3BFA2F36-AD7E-F53D-B831-61498F06E1F3}"/>
    <pc:docChg chg="modSld addMainMaster delMainMaster">
      <pc:chgData name="Tanadon Rachatapun (6410110197)" userId="S::6410110197@email.psu.ac.th::e0fb4ef5-117e-4510-abf7-a22b582979d3" providerId="AD" clId="Web-{3BFA2F36-AD7E-F53D-B831-61498F06E1F3}" dt="2024-02-16T08:16:49.229" v="2"/>
      <pc:docMkLst>
        <pc:docMk/>
      </pc:docMkLst>
      <pc:sldChg chg="addSp modSp mod setBg modClrScheme setClrOvrMap chgLayout">
        <pc:chgData name="Tanadon Rachatapun (6410110197)" userId="S::6410110197@email.psu.ac.th::e0fb4ef5-117e-4510-abf7-a22b582979d3" providerId="AD" clId="Web-{3BFA2F36-AD7E-F53D-B831-61498F06E1F3}" dt="2024-02-16T08:16:49.229" v="2"/>
        <pc:sldMkLst>
          <pc:docMk/>
          <pc:sldMk cId="109857222" sldId="256"/>
        </pc:sldMkLst>
        <pc:spChg chg="mod ord">
          <ac:chgData name="Tanadon Rachatapun (6410110197)" userId="S::6410110197@email.psu.ac.th::e0fb4ef5-117e-4510-abf7-a22b582979d3" providerId="AD" clId="Web-{3BFA2F36-AD7E-F53D-B831-61498F06E1F3}" dt="2024-02-16T08:16:49.229" v="2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Tanadon Rachatapun (6410110197)" userId="S::6410110197@email.psu.ac.th::e0fb4ef5-117e-4510-abf7-a22b582979d3" providerId="AD" clId="Web-{3BFA2F36-AD7E-F53D-B831-61498F06E1F3}" dt="2024-02-16T08:16:49.229" v="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anadon Rachatapun (6410110197)" userId="S::6410110197@email.psu.ac.th::e0fb4ef5-117e-4510-abf7-a22b582979d3" providerId="AD" clId="Web-{3BFA2F36-AD7E-F53D-B831-61498F06E1F3}" dt="2024-02-16T08:16:49.229" v="2"/>
          <ac:spMkLst>
            <pc:docMk/>
            <pc:sldMk cId="109857222" sldId="256"/>
            <ac:spMk id="9" creationId="{6DA65B90-7B06-4499-91BA-CDDD36132481}"/>
          </ac:spMkLst>
        </pc:spChg>
        <pc:spChg chg="add">
          <ac:chgData name="Tanadon Rachatapun (6410110197)" userId="S::6410110197@email.psu.ac.th::e0fb4ef5-117e-4510-abf7-a22b582979d3" providerId="AD" clId="Web-{3BFA2F36-AD7E-F53D-B831-61498F06E1F3}" dt="2024-02-16T08:16:49.229" v="2"/>
          <ac:spMkLst>
            <pc:docMk/>
            <pc:sldMk cId="109857222" sldId="256"/>
            <ac:spMk id="11" creationId="{E99D7AAF-4170-4D21-AB6C-605F6F100C2E}"/>
          </ac:spMkLst>
        </pc:spChg>
        <pc:spChg chg="add">
          <ac:chgData name="Tanadon Rachatapun (6410110197)" userId="S::6410110197@email.psu.ac.th::e0fb4ef5-117e-4510-abf7-a22b582979d3" providerId="AD" clId="Web-{3BFA2F36-AD7E-F53D-B831-61498F06E1F3}" dt="2024-02-16T08:16:49.229" v="2"/>
          <ac:spMkLst>
            <pc:docMk/>
            <pc:sldMk cId="109857222" sldId="256"/>
            <ac:spMk id="13" creationId="{9502469D-C562-48E3-ABA2-3CFA55C52684}"/>
          </ac:spMkLst>
        </pc:spChg>
        <pc:picChg chg="add">
          <ac:chgData name="Tanadon Rachatapun (6410110197)" userId="S::6410110197@email.psu.ac.th::e0fb4ef5-117e-4510-abf7-a22b582979d3" providerId="AD" clId="Web-{3BFA2F36-AD7E-F53D-B831-61498F06E1F3}" dt="2024-02-16T08:16:49.229" v="2"/>
          <ac:picMkLst>
            <pc:docMk/>
            <pc:sldMk cId="109857222" sldId="256"/>
            <ac:picMk id="4" creationId="{B166F6A5-05EA-58E3-561A-914175E1A390}"/>
          </ac:picMkLst>
        </pc:picChg>
        <pc:cxnChg chg="add">
          <ac:chgData name="Tanadon Rachatapun (6410110197)" userId="S::6410110197@email.psu.ac.th::e0fb4ef5-117e-4510-abf7-a22b582979d3" providerId="AD" clId="Web-{3BFA2F36-AD7E-F53D-B831-61498F06E1F3}" dt="2024-02-16T08:16:49.229" v="2"/>
          <ac:cxnSpMkLst>
            <pc:docMk/>
            <pc:sldMk cId="109857222" sldId="256"/>
            <ac:cxnSpMk id="15" creationId="{4D594499-F983-4364-8ABC-5BCDC2E906BF}"/>
          </ac:cxnSpMkLst>
        </pc:cxnChg>
        <pc:cxnChg chg="add">
          <ac:chgData name="Tanadon Rachatapun (6410110197)" userId="S::6410110197@email.psu.ac.th::e0fb4ef5-117e-4510-abf7-a22b582979d3" providerId="AD" clId="Web-{3BFA2F36-AD7E-F53D-B831-61498F06E1F3}" dt="2024-02-16T08:16:49.229" v="2"/>
          <ac:cxnSpMkLst>
            <pc:docMk/>
            <pc:sldMk cId="109857222" sldId="256"/>
            <ac:cxnSpMk id="17" creationId="{6D4C177C-581F-4CC8-A686-0B6D25DC6A70}"/>
          </ac:cxnSpMkLst>
        </pc:cxnChg>
        <pc:cxnChg chg="add">
          <ac:chgData name="Tanadon Rachatapun (6410110197)" userId="S::6410110197@email.psu.ac.th::e0fb4ef5-117e-4510-abf7-a22b582979d3" providerId="AD" clId="Web-{3BFA2F36-AD7E-F53D-B831-61498F06E1F3}" dt="2024-02-16T08:16:49.229" v="2"/>
          <ac:cxnSpMkLst>
            <pc:docMk/>
            <pc:sldMk cId="109857222" sldId="256"/>
            <ac:cxnSpMk id="19" creationId="{BBDB03F3-936C-4FC9-8A4E-9ADA66A9809A}"/>
          </ac:cxnSpMkLst>
        </pc:cxnChg>
      </pc:sldChg>
      <pc:sldMasterChg chg="del delSldLayout">
        <pc:chgData name="Tanadon Rachatapun (6410110197)" userId="S::6410110197@email.psu.ac.th::e0fb4ef5-117e-4510-abf7-a22b582979d3" providerId="AD" clId="Web-{3BFA2F36-AD7E-F53D-B831-61498F06E1F3}" dt="2024-02-16T08:14:59.305" v="0"/>
        <pc:sldMasterMkLst>
          <pc:docMk/>
          <pc:sldMasterMk cId="2460954070" sldId="2147483660"/>
        </pc:sldMasterMkLst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Tanadon Rachatapun (6410110197)" userId="S::6410110197@email.psu.ac.th::e0fb4ef5-117e-4510-abf7-a22b582979d3" providerId="AD" clId="Web-{3BFA2F36-AD7E-F53D-B831-61498F06E1F3}" dt="2024-02-16T08:14:59.305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Tanadon Rachatapun (6410110197)" userId="S::6410110197@email.psu.ac.th::e0fb4ef5-117e-4510-abf7-a22b582979d3" providerId="AD" clId="Web-{3BFA2F36-AD7E-F53D-B831-61498F06E1F3}" dt="2024-02-16T08:15:01.368" v="1"/>
        <pc:sldMasterMkLst>
          <pc:docMk/>
          <pc:sldMasterMk cId="169169258" sldId="2147483672"/>
        </pc:sldMasterMkLst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2743110070" sldId="2147483673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2331889429" sldId="2147483674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1831021399" sldId="2147483675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3046530329" sldId="2147483676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1572360767" sldId="2147483677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1964806593" sldId="2147483678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2487699657" sldId="2147483679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3627507431" sldId="2147483680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3197317913" sldId="2147483681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2981352562" sldId="2147483682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5:01.368" v="1"/>
          <pc:sldLayoutMkLst>
            <pc:docMk/>
            <pc:sldMasterMk cId="169169258" sldId="2147483672"/>
            <pc:sldLayoutMk cId="2152049884" sldId="2147483683"/>
          </pc:sldLayoutMkLst>
        </pc:sldLayoutChg>
      </pc:sldMasterChg>
      <pc:sldMasterChg chg="add del addSldLayout delSldLayout modSldLayout">
        <pc:chgData name="Tanadon Rachatapun (6410110197)" userId="S::6410110197@email.psu.ac.th::e0fb4ef5-117e-4510-abf7-a22b582979d3" providerId="AD" clId="Web-{3BFA2F36-AD7E-F53D-B831-61498F06E1F3}" dt="2024-02-16T08:16:49.229" v="2"/>
        <pc:sldMasterMkLst>
          <pc:docMk/>
          <pc:sldMasterMk cId="1003905552" sldId="2147483684"/>
        </pc:sldMasterMkLst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3364787034" sldId="2147483685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2695673420" sldId="2147483686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3526604081" sldId="2147483687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3135009557" sldId="2147483688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1515863168" sldId="2147483689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2149868404" sldId="2147483690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246904746" sldId="2147483691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1736670530" sldId="2147483692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3234595557" sldId="2147483693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4281421829" sldId="2147483694"/>
          </pc:sldLayoutMkLst>
        </pc:sldLayoutChg>
        <pc:sldLayoutChg chg="add del mod replI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003905552" sldId="2147483684"/>
            <pc:sldLayoutMk cId="542879188" sldId="2147483695"/>
          </pc:sldLayoutMkLst>
        </pc:sldLayoutChg>
      </pc:sldMasterChg>
      <pc:sldMasterChg chg="add addSldLayout">
        <pc:chgData name="Tanadon Rachatapun (6410110197)" userId="S::6410110197@email.psu.ac.th::e0fb4ef5-117e-4510-abf7-a22b582979d3" providerId="AD" clId="Web-{3BFA2F36-AD7E-F53D-B831-61498F06E1F3}" dt="2024-02-16T08:16:49.229" v="2"/>
        <pc:sldMasterMkLst>
          <pc:docMk/>
          <pc:sldMasterMk cId="1435138780" sldId="2147483761"/>
        </pc:sldMasterMkLst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2491405574" sldId="2147483750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3348386612" sldId="2147483751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3647470838" sldId="2147483752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553696459" sldId="2147483753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3114689945" sldId="2147483754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2092781734" sldId="2147483755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765500756" sldId="2147483756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2098917070" sldId="2147483757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1626052209" sldId="2147483758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101551809" sldId="2147483759"/>
          </pc:sldLayoutMkLst>
        </pc:sldLayoutChg>
        <pc:sldLayoutChg chg="add">
          <pc:chgData name="Tanadon Rachatapun (6410110197)" userId="S::6410110197@email.psu.ac.th::e0fb4ef5-117e-4510-abf7-a22b582979d3" providerId="AD" clId="Web-{3BFA2F36-AD7E-F53D-B831-61498F06E1F3}" dt="2024-02-16T08:16:49.229" v="2"/>
          <pc:sldLayoutMkLst>
            <pc:docMk/>
            <pc:sldMasterMk cId="1435138780" sldId="2147483761"/>
            <pc:sldLayoutMk cId="1134001916" sldId="2147483760"/>
          </pc:sldLayoutMkLst>
        </pc:sldLayoutChg>
      </pc:sldMasterChg>
    </pc:docChg>
  </pc:docChgLst>
  <pc:docChgLst>
    <pc:chgData name="Theerapat Linprasert (6410110236)" userId="S::6410110236@email.psu.ac.th::600ad70f-54c3-4c12-b3f3-6fde9779f7ed" providerId="AD" clId="Web-{6EB4559B-5F40-43DD-8335-EBD6615C6B23}"/>
    <pc:docChg chg="addSld modSld">
      <pc:chgData name="Theerapat Linprasert (6410110236)" userId="S::6410110236@email.psu.ac.th::600ad70f-54c3-4c12-b3f3-6fde9779f7ed" providerId="AD" clId="Web-{6EB4559B-5F40-43DD-8335-EBD6615C6B23}" dt="2024-03-03T07:18:55.468" v="676" actId="14100"/>
      <pc:docMkLst>
        <pc:docMk/>
      </pc:docMkLst>
      <pc:sldChg chg="addSp delSp modSp">
        <pc:chgData name="Theerapat Linprasert (6410110236)" userId="S::6410110236@email.psu.ac.th::600ad70f-54c3-4c12-b3f3-6fde9779f7ed" providerId="AD" clId="Web-{6EB4559B-5F40-43DD-8335-EBD6615C6B23}" dt="2024-03-03T07:18:55.468" v="676" actId="14100"/>
        <pc:sldMkLst>
          <pc:docMk/>
          <pc:sldMk cId="136337044" sldId="263"/>
        </pc:sldMkLst>
        <pc:picChg chg="add del mod">
          <ac:chgData name="Theerapat Linprasert (6410110236)" userId="S::6410110236@email.psu.ac.th::600ad70f-54c3-4c12-b3f3-6fde9779f7ed" providerId="AD" clId="Web-{6EB4559B-5F40-43DD-8335-EBD6615C6B23}" dt="2024-03-03T07:18:46.079" v="673"/>
          <ac:picMkLst>
            <pc:docMk/>
            <pc:sldMk cId="136337044" sldId="263"/>
            <ac:picMk id="2" creationId="{6C9A65E7-31B0-2142-7270-C08455593D31}"/>
          </ac:picMkLst>
        </pc:picChg>
        <pc:picChg chg="add mod">
          <ac:chgData name="Theerapat Linprasert (6410110236)" userId="S::6410110236@email.psu.ac.th::600ad70f-54c3-4c12-b3f3-6fde9779f7ed" providerId="AD" clId="Web-{6EB4559B-5F40-43DD-8335-EBD6615C6B23}" dt="2024-03-03T07:18:55.468" v="676" actId="14100"/>
          <ac:picMkLst>
            <pc:docMk/>
            <pc:sldMk cId="136337044" sldId="263"/>
            <ac:picMk id="3" creationId="{33A0C1FE-DA06-F5DE-CC59-37D599ED52D5}"/>
          </ac:picMkLst>
        </pc:picChg>
        <pc:picChg chg="del mod">
          <ac:chgData name="Theerapat Linprasert (6410110236)" userId="S::6410110236@email.psu.ac.th::600ad70f-54c3-4c12-b3f3-6fde9779f7ed" providerId="AD" clId="Web-{6EB4559B-5F40-43DD-8335-EBD6615C6B23}" dt="2024-03-03T07:17:49.576" v="669"/>
          <ac:picMkLst>
            <pc:docMk/>
            <pc:sldMk cId="136337044" sldId="263"/>
            <ac:picMk id="4" creationId="{F6C148E3-6EA6-018F-507D-00146D4EC5B2}"/>
          </ac:picMkLst>
        </pc:picChg>
      </pc:sldChg>
      <pc:sldChg chg="modSp">
        <pc:chgData name="Theerapat Linprasert (6410110236)" userId="S::6410110236@email.psu.ac.th::600ad70f-54c3-4c12-b3f3-6fde9779f7ed" providerId="AD" clId="Web-{6EB4559B-5F40-43DD-8335-EBD6615C6B23}" dt="2024-03-03T07:16:17.245" v="667"/>
        <pc:sldMkLst>
          <pc:docMk/>
          <pc:sldMk cId="1415140954" sldId="315"/>
        </pc:sldMkLst>
        <pc:graphicFrameChg chg="mod modGraphic">
          <ac:chgData name="Theerapat Linprasert (6410110236)" userId="S::6410110236@email.psu.ac.th::600ad70f-54c3-4c12-b3f3-6fde9779f7ed" providerId="AD" clId="Web-{6EB4559B-5F40-43DD-8335-EBD6615C6B23}" dt="2024-03-03T07:16:17.245" v="667"/>
          <ac:graphicFrameMkLst>
            <pc:docMk/>
            <pc:sldMk cId="1415140954" sldId="315"/>
            <ac:graphicFrameMk id="4" creationId="{BAAC63B9-36C6-5D37-C70D-7C192C553B4C}"/>
          </ac:graphicFrameMkLst>
        </pc:graphicFrameChg>
      </pc:sldChg>
      <pc:sldChg chg="addSp delSp modSp new mod setBg">
        <pc:chgData name="Theerapat Linprasert (6410110236)" userId="S::6410110236@email.psu.ac.th::600ad70f-54c3-4c12-b3f3-6fde9779f7ed" providerId="AD" clId="Web-{6EB4559B-5F40-43DD-8335-EBD6615C6B23}" dt="2024-03-03T07:14:29.806" v="610" actId="1076"/>
        <pc:sldMkLst>
          <pc:docMk/>
          <pc:sldMk cId="752318024" sldId="323"/>
        </pc:sldMkLst>
        <pc:spChg chg="del">
          <ac:chgData name="Theerapat Linprasert (6410110236)" userId="S::6410110236@email.psu.ac.th::600ad70f-54c3-4c12-b3f3-6fde9779f7ed" providerId="AD" clId="Web-{6EB4559B-5F40-43DD-8335-EBD6615C6B23}" dt="2024-03-03T07:03:07.634" v="2"/>
          <ac:spMkLst>
            <pc:docMk/>
            <pc:sldMk cId="752318024" sldId="323"/>
            <ac:spMk id="2" creationId="{3839BED6-1933-B676-6C31-DD5B16FFFD75}"/>
          </ac:spMkLst>
        </pc:spChg>
        <pc:spChg chg="del">
          <ac:chgData name="Theerapat Linprasert (6410110236)" userId="S::6410110236@email.psu.ac.th::600ad70f-54c3-4c12-b3f3-6fde9779f7ed" providerId="AD" clId="Web-{6EB4559B-5F40-43DD-8335-EBD6615C6B23}" dt="2024-03-03T07:03:07.634" v="1"/>
          <ac:spMkLst>
            <pc:docMk/>
            <pc:sldMk cId="752318024" sldId="323"/>
            <ac:spMk id="3" creationId="{8C3B3477-3753-ED92-FE32-E31937412816}"/>
          </ac:spMkLst>
        </pc:spChg>
        <pc:spChg chg="add mod">
          <ac:chgData name="Theerapat Linprasert (6410110236)" userId="S::6410110236@email.psu.ac.th::600ad70f-54c3-4c12-b3f3-6fde9779f7ed" providerId="AD" clId="Web-{6EB4559B-5F40-43DD-8335-EBD6615C6B23}" dt="2024-03-03T07:14:29.806" v="610" actId="1076"/>
          <ac:spMkLst>
            <pc:docMk/>
            <pc:sldMk cId="752318024" sldId="323"/>
            <ac:spMk id="5" creationId="{E7847D58-C77C-4776-25FE-797F9F88AD9A}"/>
          </ac:spMkLst>
        </pc:spChg>
        <pc:spChg chg="add mod">
          <ac:chgData name="Theerapat Linprasert (6410110236)" userId="S::6410110236@email.psu.ac.th::600ad70f-54c3-4c12-b3f3-6fde9779f7ed" providerId="AD" clId="Web-{6EB4559B-5F40-43DD-8335-EBD6615C6B23}" dt="2024-03-03T07:14:19.633" v="607" actId="1076"/>
          <ac:spMkLst>
            <pc:docMk/>
            <pc:sldMk cId="752318024" sldId="323"/>
            <ac:spMk id="6" creationId="{D4EC4CA9-8637-37FA-DDF6-CDC29CA65CD4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11" creationId="{99CAC3B1-4879-424D-8F15-206277196159}"/>
          </ac:spMkLst>
        </pc:spChg>
        <pc:spChg chg="add del">
          <ac:chgData name="Theerapat Linprasert (6410110236)" userId="S::6410110236@email.psu.ac.th::600ad70f-54c3-4c12-b3f3-6fde9779f7ed" providerId="AD" clId="Web-{6EB4559B-5F40-43DD-8335-EBD6615C6B23}" dt="2024-03-03T07:13:52.995" v="595"/>
          <ac:spMkLst>
            <pc:docMk/>
            <pc:sldMk cId="752318024" sldId="323"/>
            <ac:spMk id="12" creationId="{85428F22-76B3-4107-AADE-3F9EC95FD325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13" creationId="{E34CC1C8-EBDD-4AEA-83E6-B27575B62E2E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15" creationId="{D6B38644-B85D-4211-9526-5B4C2A662BF7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17" creationId="{8A8B2820-6B8F-4C19-BFC5-D28EE44E54CB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19" creationId="{DCA45AB7-441E-40A8-A98B-557D68F48A48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21" creationId="{5F516030-4F00-4C48-AD93-91EFA17A1AC3}"/>
          </ac:spMkLst>
        </pc:spChg>
        <pc:spChg chg="add">
          <ac:chgData name="Theerapat Linprasert (6410110236)" userId="S::6410110236@email.psu.ac.th::600ad70f-54c3-4c12-b3f3-6fde9779f7ed" providerId="AD" clId="Web-{6EB4559B-5F40-43DD-8335-EBD6615C6B23}" dt="2024-03-03T07:13:53.024" v="596"/>
          <ac:spMkLst>
            <pc:docMk/>
            <pc:sldMk cId="752318024" sldId="323"/>
            <ac:spMk id="23" creationId="{5820085E-2582-4A95-98EE-45DFFD5C017C}"/>
          </ac:spMkLst>
        </pc:spChg>
        <pc:grpChg chg="add del">
          <ac:chgData name="Theerapat Linprasert (6410110236)" userId="S::6410110236@email.psu.ac.th::600ad70f-54c3-4c12-b3f3-6fde9779f7ed" providerId="AD" clId="Web-{6EB4559B-5F40-43DD-8335-EBD6615C6B23}" dt="2024-03-03T07:13:52.995" v="595"/>
          <ac:grpSpMkLst>
            <pc:docMk/>
            <pc:sldMk cId="752318024" sldId="323"/>
            <ac:grpSpMk id="14" creationId="{5346FBCF-5353-4172-96F5-4B7EB07777C4}"/>
          </ac:grpSpMkLst>
        </pc:grpChg>
        <pc:grpChg chg="add del">
          <ac:chgData name="Theerapat Linprasert (6410110236)" userId="S::6410110236@email.psu.ac.th::600ad70f-54c3-4c12-b3f3-6fde9779f7ed" providerId="AD" clId="Web-{6EB4559B-5F40-43DD-8335-EBD6615C6B23}" dt="2024-03-03T07:13:52.995" v="595"/>
          <ac:grpSpMkLst>
            <pc:docMk/>
            <pc:sldMk cId="752318024" sldId="323"/>
            <ac:grpSpMk id="18" creationId="{78326E10-C8CB-487F-A110-F861268DE619}"/>
          </ac:grpSpMkLst>
        </pc:grpChg>
        <pc:picChg chg="add del">
          <ac:chgData name="Theerapat Linprasert (6410110236)" userId="S::6410110236@email.psu.ac.th::600ad70f-54c3-4c12-b3f3-6fde9779f7ed" providerId="AD" clId="Web-{6EB4559B-5F40-43DD-8335-EBD6615C6B23}" dt="2024-03-03T07:13:52.995" v="595"/>
          <ac:picMkLst>
            <pc:docMk/>
            <pc:sldMk cId="752318024" sldId="323"/>
            <ac:picMk id="8" creationId="{C912E8AD-D465-60B4-6BF6-4F38F5F8507E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6EB4559B-5F40-43DD-8335-EBD6615C6B23}" dt="2024-03-03T07:15:22.994" v="646" actId="1076"/>
        <pc:sldMkLst>
          <pc:docMk/>
          <pc:sldMk cId="149164262" sldId="324"/>
        </pc:sldMkLst>
        <pc:spChg chg="del">
          <ac:chgData name="Theerapat Linprasert (6410110236)" userId="S::6410110236@email.psu.ac.th::600ad70f-54c3-4c12-b3f3-6fde9779f7ed" providerId="AD" clId="Web-{6EB4559B-5F40-43DD-8335-EBD6615C6B23}" dt="2024-03-03T07:14:53.541" v="613"/>
          <ac:spMkLst>
            <pc:docMk/>
            <pc:sldMk cId="149164262" sldId="324"/>
            <ac:spMk id="2" creationId="{B3ADCAD7-31BF-7224-AE4E-44A5DB926495}"/>
          </ac:spMkLst>
        </pc:spChg>
        <pc:spChg chg="del">
          <ac:chgData name="Theerapat Linprasert (6410110236)" userId="S::6410110236@email.psu.ac.th::600ad70f-54c3-4c12-b3f3-6fde9779f7ed" providerId="AD" clId="Web-{6EB4559B-5F40-43DD-8335-EBD6615C6B23}" dt="2024-03-03T07:14:53.541" v="612"/>
          <ac:spMkLst>
            <pc:docMk/>
            <pc:sldMk cId="149164262" sldId="324"/>
            <ac:spMk id="3" creationId="{09D6E55E-DD79-9C00-A200-E0474E8BB611}"/>
          </ac:spMkLst>
        </pc:spChg>
        <pc:spChg chg="add mod">
          <ac:chgData name="Theerapat Linprasert (6410110236)" userId="S::6410110236@email.psu.ac.th::600ad70f-54c3-4c12-b3f3-6fde9779f7ed" providerId="AD" clId="Web-{6EB4559B-5F40-43DD-8335-EBD6615C6B23}" dt="2024-03-03T07:15:22.994" v="646" actId="1076"/>
          <ac:spMkLst>
            <pc:docMk/>
            <pc:sldMk cId="149164262" sldId="324"/>
            <ac:spMk id="4" creationId="{87A2BFB8-3257-1ED8-B88F-445E8D1188D8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2529DC7A-1550-4650-97C1-8092F2F6AEB9}"/>
    <pc:docChg chg="addSld delSld modSld">
      <pc:chgData name="Theerapat Linprasert (6410110236)" userId="S::6410110236@email.psu.ac.th::600ad70f-54c3-4c12-b3f3-6fde9779f7ed" providerId="AD" clId="Web-{2529DC7A-1550-4650-97C1-8092F2F6AEB9}" dt="2024-03-01T03:14:21.458" v="283" actId="14100"/>
      <pc:docMkLst>
        <pc:docMk/>
      </pc:docMkLst>
      <pc:sldChg chg="addSp delSp modSp mod setBg">
        <pc:chgData name="Theerapat Linprasert (6410110236)" userId="S::6410110236@email.psu.ac.th::600ad70f-54c3-4c12-b3f3-6fde9779f7ed" providerId="AD" clId="Web-{2529DC7A-1550-4650-97C1-8092F2F6AEB9}" dt="2024-03-01T02:30:28.746" v="89"/>
        <pc:sldMkLst>
          <pc:docMk/>
          <pc:sldMk cId="2900322461" sldId="260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30:28.746" v="89"/>
          <ac:spMkLst>
            <pc:docMk/>
            <pc:sldMk cId="2900322461" sldId="260"/>
            <ac:spMk id="15" creationId="{7FF78026-DEBB-4D5A-9A4E-872456603835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30:28.746" v="89"/>
          <ac:spMkLst>
            <pc:docMk/>
            <pc:sldMk cId="2900322461" sldId="260"/>
            <ac:spMk id="17" creationId="{E05E1684-CF44-4EAD-B3A4-FCE98461F3EE}"/>
          </ac:spMkLst>
        </pc:spChg>
        <pc:spChg chg="add">
          <ac:chgData name="Theerapat Linprasert (6410110236)" userId="S::6410110236@email.psu.ac.th::600ad70f-54c3-4c12-b3f3-6fde9779f7ed" providerId="AD" clId="Web-{2529DC7A-1550-4650-97C1-8092F2F6AEB9}" dt="2024-03-01T02:30:28.746" v="89"/>
          <ac:spMkLst>
            <pc:docMk/>
            <pc:sldMk cId="2900322461" sldId="260"/>
            <ac:spMk id="30" creationId="{36993C3A-0E30-417B-B76B-0B62A3462F06}"/>
          </ac:spMkLst>
        </pc:spChg>
        <pc:grpChg chg="del">
          <ac:chgData name="Theerapat Linprasert (6410110236)" userId="S::6410110236@email.psu.ac.th::600ad70f-54c3-4c12-b3f3-6fde9779f7ed" providerId="AD" clId="Web-{2529DC7A-1550-4650-97C1-8092F2F6AEB9}" dt="2024-03-01T02:30:28.746" v="89"/>
          <ac:grpSpMkLst>
            <pc:docMk/>
            <pc:sldMk cId="2900322461" sldId="260"/>
            <ac:grpSpMk id="7" creationId="{089D35B1-0ED5-4358-8CAE-A9E49412AAA1}"/>
          </ac:grpSpMkLst>
        </pc:grpChg>
        <pc:grpChg chg="add">
          <ac:chgData name="Theerapat Linprasert (6410110236)" userId="S::6410110236@email.psu.ac.th::600ad70f-54c3-4c12-b3f3-6fde9779f7ed" providerId="AD" clId="Web-{2529DC7A-1550-4650-97C1-8092F2F6AEB9}" dt="2024-03-01T02:30:28.746" v="89"/>
          <ac:grpSpMkLst>
            <pc:docMk/>
            <pc:sldMk cId="2900322461" sldId="260"/>
            <ac:grpSpMk id="22" creationId="{089D35B1-0ED5-4358-8CAE-A9E49412AAA1}"/>
          </ac:grpSpMkLst>
        </pc:grpChg>
        <pc:picChg chg="del">
          <ac:chgData name="Theerapat Linprasert (6410110236)" userId="S::6410110236@email.psu.ac.th::600ad70f-54c3-4c12-b3f3-6fde9779f7ed" providerId="AD" clId="Web-{2529DC7A-1550-4650-97C1-8092F2F6AEB9}" dt="2024-03-01T02:30:17.465" v="87"/>
          <ac:picMkLst>
            <pc:docMk/>
            <pc:sldMk cId="2900322461" sldId="260"/>
            <ac:picMk id="2" creationId="{D01C798F-9498-DBB9-B182-82427BF7533D}"/>
          </ac:picMkLst>
        </pc:picChg>
        <pc:picChg chg="add mod">
          <ac:chgData name="Theerapat Linprasert (6410110236)" userId="S::6410110236@email.psu.ac.th::600ad70f-54c3-4c12-b3f3-6fde9779f7ed" providerId="AD" clId="Web-{2529DC7A-1550-4650-97C1-8092F2F6AEB9}" dt="2024-03-01T02:30:28.746" v="89"/>
          <ac:picMkLst>
            <pc:docMk/>
            <pc:sldMk cId="2900322461" sldId="260"/>
            <ac:picMk id="3" creationId="{91C50374-2312-4A05-63D2-B28089522E6A}"/>
          </ac:picMkLst>
        </pc:picChg>
      </pc:sldChg>
      <pc:sldChg chg="modSp">
        <pc:chgData name="Theerapat Linprasert (6410110236)" userId="S::6410110236@email.psu.ac.th::600ad70f-54c3-4c12-b3f3-6fde9779f7ed" providerId="AD" clId="Web-{2529DC7A-1550-4650-97C1-8092F2F6AEB9}" dt="2024-03-01T02:47:32.102" v="226" actId="20577"/>
        <pc:sldMkLst>
          <pc:docMk/>
          <pc:sldMk cId="2758696044" sldId="266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7:09.070" v="222" actId="20577"/>
          <ac:spMkLst>
            <pc:docMk/>
            <pc:sldMk cId="2758696044" sldId="266"/>
            <ac:spMk id="2" creationId="{7FE4DC49-218F-213E-5345-9E81E9EA1457}"/>
          </ac:spMkLst>
        </pc:spChg>
        <pc:spChg chg="mod">
          <ac:chgData name="Theerapat Linprasert (6410110236)" userId="S::6410110236@email.psu.ac.th::600ad70f-54c3-4c12-b3f3-6fde9779f7ed" providerId="AD" clId="Web-{2529DC7A-1550-4650-97C1-8092F2F6AEB9}" dt="2024-03-01T02:47:32.102" v="226" actId="20577"/>
          <ac:spMkLst>
            <pc:docMk/>
            <pc:sldMk cId="2758696044" sldId="266"/>
            <ac:spMk id="8" creationId="{C47D673E-57C3-A21B-0A1A-2DAEEC5A33D1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1:38.982" v="99" actId="1076"/>
        <pc:sldMkLst>
          <pc:docMk/>
          <pc:sldMk cId="3047606958" sldId="270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1:38.982" v="99" actId="1076"/>
          <ac:spMkLst>
            <pc:docMk/>
            <pc:sldMk cId="3047606958" sldId="270"/>
            <ac:spMk id="3" creationId="{B384CDC4-CB23-E1D7-6BD3-29622A637511}"/>
          </ac:spMkLst>
        </pc:spChg>
      </pc:sldChg>
      <pc:sldChg chg="addSp modSp">
        <pc:chgData name="Theerapat Linprasert (6410110236)" userId="S::6410110236@email.psu.ac.th::600ad70f-54c3-4c12-b3f3-6fde9779f7ed" providerId="AD" clId="Web-{2529DC7A-1550-4650-97C1-8092F2F6AEB9}" dt="2024-03-01T02:46:02.131" v="220" actId="1076"/>
        <pc:sldMkLst>
          <pc:docMk/>
          <pc:sldMk cId="4207971524" sldId="271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6:02.131" v="220" actId="1076"/>
          <ac:spMkLst>
            <pc:docMk/>
            <pc:sldMk cId="4207971524" sldId="271"/>
            <ac:spMk id="5" creationId="{241A796D-A9DE-6475-B51A-96C8E72FE559}"/>
          </ac:spMkLst>
        </pc:spChg>
        <pc:picChg chg="add mod">
          <ac:chgData name="Theerapat Linprasert (6410110236)" userId="S::6410110236@email.psu.ac.th::600ad70f-54c3-4c12-b3f3-6fde9779f7ed" providerId="AD" clId="Web-{2529DC7A-1550-4650-97C1-8092F2F6AEB9}" dt="2024-03-01T02:45:40.739" v="217" actId="14100"/>
          <ac:picMkLst>
            <pc:docMk/>
            <pc:sldMk cId="4207971524" sldId="271"/>
            <ac:picMk id="2" creationId="{AC7295A0-8B27-98A3-5B59-39551281585B}"/>
          </ac:picMkLst>
        </pc:picChg>
      </pc:sldChg>
      <pc:sldChg chg="addSp delSp modSp">
        <pc:chgData name="Theerapat Linprasert (6410110236)" userId="S::6410110236@email.psu.ac.th::600ad70f-54c3-4c12-b3f3-6fde9779f7ed" providerId="AD" clId="Web-{2529DC7A-1550-4650-97C1-8092F2F6AEB9}" dt="2024-03-01T02:30:11.949" v="86"/>
        <pc:sldMkLst>
          <pc:docMk/>
          <pc:sldMk cId="3123485803" sldId="273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0:11.949" v="86"/>
          <ac:spMkLst>
            <pc:docMk/>
            <pc:sldMk cId="3123485803" sldId="273"/>
            <ac:spMk id="5" creationId="{241A796D-A9DE-6475-B51A-96C8E72FE559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29:07.150" v="76"/>
          <ac:spMkLst>
            <pc:docMk/>
            <pc:sldMk cId="3123485803" sldId="273"/>
            <ac:spMk id="18" creationId="{5EF08599-3FED-4288-A20D-E7BCAC3B8E26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29:07.150" v="76"/>
          <ac:spMkLst>
            <pc:docMk/>
            <pc:sldMk cId="3123485803" sldId="273"/>
            <ac:spMk id="20" creationId="{C884A6B2-90E9-4BDB-8503-71AC02D3956A}"/>
          </ac:spMkLst>
        </pc:spChg>
        <pc:grpChg chg="del">
          <ac:chgData name="Theerapat Linprasert (6410110236)" userId="S::6410110236@email.psu.ac.th::600ad70f-54c3-4c12-b3f3-6fde9779f7ed" providerId="AD" clId="Web-{2529DC7A-1550-4650-97C1-8092F2F6AEB9}" dt="2024-03-01T02:29:07.150" v="76"/>
          <ac:grpSpMkLst>
            <pc:docMk/>
            <pc:sldMk cId="3123485803" sldId="273"/>
            <ac:grpSpMk id="10" creationId="{08F94D66-27EC-4CB8-8226-D7F41C161863}"/>
          </ac:grpSpMkLst>
        </pc:grpChg>
        <pc:grpChg chg="del">
          <ac:chgData name="Theerapat Linprasert (6410110236)" userId="S::6410110236@email.psu.ac.th::600ad70f-54c3-4c12-b3f3-6fde9779f7ed" providerId="AD" clId="Web-{2529DC7A-1550-4650-97C1-8092F2F6AEB9}" dt="2024-03-01T02:29:07.150" v="76"/>
          <ac:grpSpMkLst>
            <pc:docMk/>
            <pc:sldMk cId="3123485803" sldId="273"/>
            <ac:grpSpMk id="22" creationId="{E9046BC8-D404-4E7D-9202-A07F3FDD3823}"/>
          </ac:grpSpMkLst>
        </pc:grpChg>
        <pc:grpChg chg="add">
          <ac:chgData name="Theerapat Linprasert (6410110236)" userId="S::6410110236@email.psu.ac.th::600ad70f-54c3-4c12-b3f3-6fde9779f7ed" providerId="AD" clId="Web-{2529DC7A-1550-4650-97C1-8092F2F6AEB9}" dt="2024-03-01T02:29:07.150" v="76"/>
          <ac:grpSpMkLst>
            <pc:docMk/>
            <pc:sldMk cId="3123485803" sldId="273"/>
            <ac:grpSpMk id="33" creationId="{08F94D66-27EC-4CB8-8226-D7F41C161863}"/>
          </ac:grpSpMkLst>
        </pc:grpChg>
        <pc:picChg chg="del">
          <ac:chgData name="Theerapat Linprasert (6410110236)" userId="S::6410110236@email.psu.ac.th::600ad70f-54c3-4c12-b3f3-6fde9779f7ed" providerId="AD" clId="Web-{2529DC7A-1550-4650-97C1-8092F2F6AEB9}" dt="2024-03-01T02:28:19.368" v="74"/>
          <ac:picMkLst>
            <pc:docMk/>
            <pc:sldMk cId="3123485803" sldId="273"/>
            <ac:picMk id="2" creationId="{ADBCB669-89BD-E63D-D765-515C574683E5}"/>
          </ac:picMkLst>
        </pc:picChg>
        <pc:picChg chg="add mod">
          <ac:chgData name="Theerapat Linprasert (6410110236)" userId="S::6410110236@email.psu.ac.th::600ad70f-54c3-4c12-b3f3-6fde9779f7ed" providerId="AD" clId="Web-{2529DC7A-1550-4650-97C1-8092F2F6AEB9}" dt="2024-03-01T02:30:06.386" v="85" actId="1076"/>
          <ac:picMkLst>
            <pc:docMk/>
            <pc:sldMk cId="3123485803" sldId="273"/>
            <ac:picMk id="3" creationId="{65CC331A-EC87-D73E-75C6-15BE301EBFDA}"/>
          </ac:picMkLst>
        </pc:picChg>
      </pc:sldChg>
      <pc:sldChg chg="modSp">
        <pc:chgData name="Theerapat Linprasert (6410110236)" userId="S::6410110236@email.psu.ac.th::600ad70f-54c3-4c12-b3f3-6fde9779f7ed" providerId="AD" clId="Web-{2529DC7A-1550-4650-97C1-8092F2F6AEB9}" dt="2024-03-01T02:48:53.370" v="232" actId="20577"/>
        <pc:sldMkLst>
          <pc:docMk/>
          <pc:sldMk cId="4221487527" sldId="280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8:53.370" v="232" actId="20577"/>
          <ac:spMkLst>
            <pc:docMk/>
            <pc:sldMk cId="4221487527" sldId="280"/>
            <ac:spMk id="2" creationId="{BE79D35F-9779-5EF2-D6C9-E7E26CE4DAA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49:41.980" v="242" actId="20577"/>
        <pc:sldMkLst>
          <pc:docMk/>
          <pc:sldMk cId="1267908526" sldId="283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9:41.980" v="242" actId="20577"/>
          <ac:spMkLst>
            <pc:docMk/>
            <pc:sldMk cId="1267908526" sldId="283"/>
            <ac:spMk id="6" creationId="{5327ADB2-777F-AEDA-C5E9-1D9557AE50FF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1:57.030" v="104" actId="1076"/>
        <pc:sldMkLst>
          <pc:docMk/>
          <pc:sldMk cId="1418216021" sldId="286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1:57.030" v="104" actId="1076"/>
          <ac:spMkLst>
            <pc:docMk/>
            <pc:sldMk cId="1418216021" sldId="286"/>
            <ac:spMk id="5" creationId="{E3312CF7-A72D-2AD7-C074-381222B39685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2:16.358" v="109" actId="1076"/>
        <pc:sldMkLst>
          <pc:docMk/>
          <pc:sldMk cId="3376577072" sldId="287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2:16.358" v="109" actId="1076"/>
          <ac:spMkLst>
            <pc:docMk/>
            <pc:sldMk cId="3376577072" sldId="287"/>
            <ac:spMk id="6" creationId="{F28BAC3D-8526-8775-846D-66D222F0CE3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2:41.437" v="111" actId="14100"/>
        <pc:sldMkLst>
          <pc:docMk/>
          <pc:sldMk cId="1166540046" sldId="288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2:41.437" v="111" actId="14100"/>
          <ac:spMkLst>
            <pc:docMk/>
            <pc:sldMk cId="1166540046" sldId="288"/>
            <ac:spMk id="5" creationId="{B2DB9DAA-E0AA-BD14-6E04-64D5083BB756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2:57.828" v="114" actId="14100"/>
        <pc:sldMkLst>
          <pc:docMk/>
          <pc:sldMk cId="3756522714" sldId="289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2:57.828" v="114" actId="14100"/>
          <ac:spMkLst>
            <pc:docMk/>
            <pc:sldMk cId="3756522714" sldId="289"/>
            <ac:spMk id="4" creationId="{2B70BCBA-0238-23B1-CBAC-1778A59985AF}"/>
          </ac:spMkLst>
        </pc:spChg>
      </pc:sldChg>
      <pc:sldChg chg="addSp modSp mod setBg setClrOvrMap">
        <pc:chgData name="Theerapat Linprasert (6410110236)" userId="S::6410110236@email.psu.ac.th::600ad70f-54c3-4c12-b3f3-6fde9779f7ed" providerId="AD" clId="Web-{2529DC7A-1550-4650-97C1-8092F2F6AEB9}" dt="2024-03-01T03:14:21.458" v="283" actId="14100"/>
        <pc:sldMkLst>
          <pc:docMk/>
          <pc:sldMk cId="677004896" sldId="299"/>
        </pc:sldMkLst>
        <pc:spChg chg="mod">
          <ac:chgData name="Theerapat Linprasert (6410110236)" userId="S::6410110236@email.psu.ac.th::600ad70f-54c3-4c12-b3f3-6fde9779f7ed" providerId="AD" clId="Web-{2529DC7A-1550-4650-97C1-8092F2F6AEB9}" dt="2024-03-01T03:14:21.458" v="283" actId="14100"/>
          <ac:spMkLst>
            <pc:docMk/>
            <pc:sldMk cId="677004896" sldId="299"/>
            <ac:spMk id="6" creationId="{C6ED6FF3-254D-2956-1459-37C256FE8915}"/>
          </ac:spMkLst>
        </pc:spChg>
        <pc:spChg chg="add">
          <ac:chgData name="Theerapat Linprasert (6410110236)" userId="S::6410110236@email.psu.ac.th::600ad70f-54c3-4c12-b3f3-6fde9779f7ed" providerId="AD" clId="Web-{2529DC7A-1550-4650-97C1-8092F2F6AEB9}" dt="2024-03-01T03:13:29.050" v="274"/>
          <ac:spMkLst>
            <pc:docMk/>
            <pc:sldMk cId="677004896" sldId="299"/>
            <ac:spMk id="20" creationId="{F64080D6-34DE-4277-97CC-2FB3812846DA}"/>
          </ac:spMkLst>
        </pc:spChg>
        <pc:grpChg chg="add">
          <ac:chgData name="Theerapat Linprasert (6410110236)" userId="S::6410110236@email.psu.ac.th::600ad70f-54c3-4c12-b3f3-6fde9779f7ed" providerId="AD" clId="Web-{2529DC7A-1550-4650-97C1-8092F2F6AEB9}" dt="2024-03-01T03:13:29.050" v="274"/>
          <ac:grpSpMkLst>
            <pc:docMk/>
            <pc:sldMk cId="677004896" sldId="299"/>
            <ac:grpSpMk id="12" creationId="{08F94D66-27EC-4CB8-8226-D7F41C161863}"/>
          </ac:grpSpMkLst>
        </pc:grpChg>
        <pc:picChg chg="mod">
          <ac:chgData name="Theerapat Linprasert (6410110236)" userId="S::6410110236@email.psu.ac.th::600ad70f-54c3-4c12-b3f3-6fde9779f7ed" providerId="AD" clId="Web-{2529DC7A-1550-4650-97C1-8092F2F6AEB9}" dt="2024-03-01T03:13:29.050" v="274"/>
          <ac:picMkLst>
            <pc:docMk/>
            <pc:sldMk cId="677004896" sldId="299"/>
            <ac:picMk id="7" creationId="{C6001BBD-9D87-4436-B48E-03C9B538C0C1}"/>
          </ac:picMkLst>
        </pc:picChg>
      </pc:sldChg>
      <pc:sldChg chg="modSp">
        <pc:chgData name="Theerapat Linprasert (6410110236)" userId="S::6410110236@email.psu.ac.th::600ad70f-54c3-4c12-b3f3-6fde9779f7ed" providerId="AD" clId="Web-{2529DC7A-1550-4650-97C1-8092F2F6AEB9}" dt="2024-03-01T02:34:04.330" v="152" actId="1076"/>
        <pc:sldMkLst>
          <pc:docMk/>
          <pc:sldMk cId="2378360082" sldId="300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4:04.330" v="152" actId="1076"/>
          <ac:spMkLst>
            <pc:docMk/>
            <pc:sldMk cId="2378360082" sldId="300"/>
            <ac:spMk id="7" creationId="{80AD5732-3795-BDC5-3394-2E01C5FABAB2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09.004" v="181"/>
        <pc:sldMkLst>
          <pc:docMk/>
          <pc:sldMk cId="3205958784" sldId="301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09.004" v="181"/>
          <ac:spMkLst>
            <pc:docMk/>
            <pc:sldMk cId="3205958784" sldId="301"/>
            <ac:spMk id="6" creationId="{684DECB7-3A31-2B9F-EFD2-9725F702775F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14.285" v="182"/>
        <pc:sldMkLst>
          <pc:docMk/>
          <pc:sldMk cId="2290584212" sldId="302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14.285" v="182"/>
          <ac:spMkLst>
            <pc:docMk/>
            <pc:sldMk cId="2290584212" sldId="302"/>
            <ac:spMk id="6" creationId="{C1C10021-A770-E12A-B613-249581C2790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21.207" v="183"/>
        <pc:sldMkLst>
          <pc:docMk/>
          <pc:sldMk cId="2039737516" sldId="303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21.207" v="183"/>
          <ac:spMkLst>
            <pc:docMk/>
            <pc:sldMk cId="2039737516" sldId="303"/>
            <ac:spMk id="6" creationId="{88DEACD8-A8D5-CC76-27B9-E34E1BA19CFD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34.739" v="194"/>
        <pc:sldMkLst>
          <pc:docMk/>
          <pc:sldMk cId="4108972523" sldId="304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34.739" v="194"/>
          <ac:spMkLst>
            <pc:docMk/>
            <pc:sldMk cId="4108972523" sldId="304"/>
            <ac:spMk id="6" creationId="{AE9B4A5A-E72C-886A-6906-59F84D49BE53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41.723" v="195"/>
        <pc:sldMkLst>
          <pc:docMk/>
          <pc:sldMk cId="3873066675" sldId="305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41.723" v="195"/>
          <ac:spMkLst>
            <pc:docMk/>
            <pc:sldMk cId="3873066675" sldId="305"/>
            <ac:spMk id="6" creationId="{4CF18ACE-5834-D393-F364-D7778819A139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5:52.302" v="198" actId="1076"/>
        <pc:sldMkLst>
          <pc:docMk/>
          <pc:sldMk cId="2149606541" sldId="306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5:52.302" v="198" actId="1076"/>
          <ac:spMkLst>
            <pc:docMk/>
            <pc:sldMk cId="2149606541" sldId="306"/>
            <ac:spMk id="6" creationId="{3E9D427F-B779-EFD0-7BAF-3A90537A596E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6:04.927" v="201" actId="1076"/>
        <pc:sldMkLst>
          <pc:docMk/>
          <pc:sldMk cId="3538757173" sldId="307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6:04.927" v="201" actId="1076"/>
          <ac:spMkLst>
            <pc:docMk/>
            <pc:sldMk cId="3538757173" sldId="307"/>
            <ac:spMk id="6" creationId="{62672426-204C-9BC5-74E0-67FF23536F96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6:10.615" v="202"/>
        <pc:sldMkLst>
          <pc:docMk/>
          <pc:sldMk cId="453401577" sldId="308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6:10.615" v="202"/>
          <ac:spMkLst>
            <pc:docMk/>
            <pc:sldMk cId="453401577" sldId="308"/>
            <ac:spMk id="6" creationId="{829A27FB-4170-E59F-085A-C0A2A240B27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6:15.849" v="203"/>
        <pc:sldMkLst>
          <pc:docMk/>
          <pc:sldMk cId="1970997349" sldId="309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6:15.849" v="203"/>
          <ac:spMkLst>
            <pc:docMk/>
            <pc:sldMk cId="1970997349" sldId="309"/>
            <ac:spMk id="6" creationId="{B37D3CF2-7BC3-D33D-5211-CA144B65877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36:22.084" v="204"/>
        <pc:sldMkLst>
          <pc:docMk/>
          <pc:sldMk cId="958547471" sldId="310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36:22.084" v="204"/>
          <ac:spMkLst>
            <pc:docMk/>
            <pc:sldMk cId="958547471" sldId="310"/>
            <ac:spMk id="6" creationId="{A47638A6-31FA-60F4-47A7-41FEF774E874}"/>
          </ac:spMkLst>
        </pc:spChg>
      </pc:sldChg>
      <pc:sldChg chg="modSp">
        <pc:chgData name="Theerapat Linprasert (6410110236)" userId="S::6410110236@email.psu.ac.th::600ad70f-54c3-4c12-b3f3-6fde9779f7ed" providerId="AD" clId="Web-{2529DC7A-1550-4650-97C1-8092F2F6AEB9}" dt="2024-03-01T02:49:27.136" v="240" actId="1076"/>
        <pc:sldMkLst>
          <pc:docMk/>
          <pc:sldMk cId="436710096" sldId="313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9:21.777" v="237" actId="20577"/>
          <ac:spMkLst>
            <pc:docMk/>
            <pc:sldMk cId="436710096" sldId="313"/>
            <ac:spMk id="6" creationId="{CD7A7FA7-8724-8D50-797A-B8DC01B8D46A}"/>
          </ac:spMkLst>
        </pc:spChg>
        <pc:picChg chg="mod modCrop">
          <ac:chgData name="Theerapat Linprasert (6410110236)" userId="S::6410110236@email.psu.ac.th::600ad70f-54c3-4c12-b3f3-6fde9779f7ed" providerId="AD" clId="Web-{2529DC7A-1550-4650-97C1-8092F2F6AEB9}" dt="2024-03-01T02:49:27.136" v="240" actId="1076"/>
          <ac:picMkLst>
            <pc:docMk/>
            <pc:sldMk cId="436710096" sldId="313"/>
            <ac:picMk id="5" creationId="{56A4EB08-2029-9A78-B7E3-7A01C5488A17}"/>
          </ac:picMkLst>
        </pc:picChg>
      </pc:sldChg>
      <pc:sldChg chg="modSp">
        <pc:chgData name="Theerapat Linprasert (6410110236)" userId="S::6410110236@email.psu.ac.th::600ad70f-54c3-4c12-b3f3-6fde9779f7ed" providerId="AD" clId="Web-{2529DC7A-1550-4650-97C1-8092F2F6AEB9}" dt="2024-03-01T02:48:36.135" v="229" actId="1076"/>
        <pc:sldMkLst>
          <pc:docMk/>
          <pc:sldMk cId="2168231722" sldId="314"/>
        </pc:sldMkLst>
        <pc:spChg chg="mod">
          <ac:chgData name="Theerapat Linprasert (6410110236)" userId="S::6410110236@email.psu.ac.th::600ad70f-54c3-4c12-b3f3-6fde9779f7ed" providerId="AD" clId="Web-{2529DC7A-1550-4650-97C1-8092F2F6AEB9}" dt="2024-03-01T02:48:36.135" v="229" actId="1076"/>
          <ac:spMkLst>
            <pc:docMk/>
            <pc:sldMk cId="2168231722" sldId="314"/>
            <ac:spMk id="6" creationId="{C0F7B383-6754-7F3D-42DA-75FC70061E8E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2529DC7A-1550-4650-97C1-8092F2F6AEB9}" dt="2024-03-01T02:36:29.021" v="205"/>
        <pc:sldMkLst>
          <pc:docMk/>
          <pc:sldMk cId="380094714" sldId="317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20:46.371" v="2"/>
          <ac:spMkLst>
            <pc:docMk/>
            <pc:sldMk cId="380094714" sldId="317"/>
            <ac:spMk id="2" creationId="{A488D317-CA94-D9E2-94FF-6A60E710B9D1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20:46.371" v="1"/>
          <ac:spMkLst>
            <pc:docMk/>
            <pc:sldMk cId="380094714" sldId="317"/>
            <ac:spMk id="3" creationId="{0033C1C4-5800-45DB-15AC-730845970979}"/>
          </ac:spMkLst>
        </pc:spChg>
        <pc:spChg chg="add mod">
          <ac:chgData name="Theerapat Linprasert (6410110236)" userId="S::6410110236@email.psu.ac.th::600ad70f-54c3-4c12-b3f3-6fde9779f7ed" providerId="AD" clId="Web-{2529DC7A-1550-4650-97C1-8092F2F6AEB9}" dt="2024-03-01T02:36:29.021" v="205"/>
          <ac:spMkLst>
            <pc:docMk/>
            <pc:sldMk cId="380094714" sldId="317"/>
            <ac:spMk id="5" creationId="{6192EFCC-4059-9FC5-9871-D59653B75856}"/>
          </ac:spMkLst>
        </pc:spChg>
        <pc:spChg chg="add del">
          <ac:chgData name="Theerapat Linprasert (6410110236)" userId="S::6410110236@email.psu.ac.th::600ad70f-54c3-4c12-b3f3-6fde9779f7ed" providerId="AD" clId="Web-{2529DC7A-1550-4650-97C1-8092F2F6AEB9}" dt="2024-03-01T02:21:44.826" v="13"/>
          <ac:spMkLst>
            <pc:docMk/>
            <pc:sldMk cId="380094714" sldId="317"/>
            <ac:spMk id="17" creationId="{36993C3A-0E30-417B-B76B-0B62A3462F06}"/>
          </ac:spMkLst>
        </pc:spChg>
        <pc:grpChg chg="add del">
          <ac:chgData name="Theerapat Linprasert (6410110236)" userId="S::6410110236@email.psu.ac.th::600ad70f-54c3-4c12-b3f3-6fde9779f7ed" providerId="AD" clId="Web-{2529DC7A-1550-4650-97C1-8092F2F6AEB9}" dt="2024-03-01T02:21:44.826" v="13"/>
          <ac:grpSpMkLst>
            <pc:docMk/>
            <pc:sldMk cId="380094714" sldId="317"/>
            <ac:grpSpMk id="9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2529DC7A-1550-4650-97C1-8092F2F6AEB9}" dt="2024-03-01T02:23:34.063" v="46" actId="1076"/>
          <ac:picMkLst>
            <pc:docMk/>
            <pc:sldMk cId="380094714" sldId="317"/>
            <ac:picMk id="4" creationId="{88381793-6BE7-3504-4661-F0AFEAABEEC0}"/>
          </ac:picMkLst>
        </pc:picChg>
      </pc:sldChg>
      <pc:sldChg chg="addSp delSp new del">
        <pc:chgData name="Theerapat Linprasert (6410110236)" userId="S::6410110236@email.psu.ac.th::600ad70f-54c3-4c12-b3f3-6fde9779f7ed" providerId="AD" clId="Web-{2529DC7A-1550-4650-97C1-8092F2F6AEB9}" dt="2024-03-01T02:21:42.623" v="12"/>
        <pc:sldMkLst>
          <pc:docMk/>
          <pc:sldMk cId="794458023" sldId="318"/>
        </pc:sldMkLst>
        <pc:spChg chg="add del">
          <ac:chgData name="Theerapat Linprasert (6410110236)" userId="S::6410110236@email.psu.ac.th::600ad70f-54c3-4c12-b3f3-6fde9779f7ed" providerId="AD" clId="Web-{2529DC7A-1550-4650-97C1-8092F2F6AEB9}" dt="2024-03-01T02:21:41.092" v="10"/>
          <ac:spMkLst>
            <pc:docMk/>
            <pc:sldMk cId="794458023" sldId="318"/>
            <ac:spMk id="2" creationId="{C79643F8-CC07-5D6D-1ACE-3E3BAE02C250}"/>
          </ac:spMkLst>
        </pc:spChg>
        <pc:spChg chg="add del">
          <ac:chgData name="Theerapat Linprasert (6410110236)" userId="S::6410110236@email.psu.ac.th::600ad70f-54c3-4c12-b3f3-6fde9779f7ed" providerId="AD" clId="Web-{2529DC7A-1550-4650-97C1-8092F2F6AEB9}" dt="2024-03-01T02:21:41.092" v="11"/>
          <ac:spMkLst>
            <pc:docMk/>
            <pc:sldMk cId="794458023" sldId="318"/>
            <ac:spMk id="3" creationId="{057EC7D3-848F-4A0D-E460-8897CA30D956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2529DC7A-1550-4650-97C1-8092F2F6AEB9}" dt="2024-03-01T02:24:09.564" v="52"/>
        <pc:sldMkLst>
          <pc:docMk/>
          <pc:sldMk cId="2326532557" sldId="318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24:03.580" v="50"/>
          <ac:spMkLst>
            <pc:docMk/>
            <pc:sldMk cId="2326532557" sldId="318"/>
            <ac:spMk id="2" creationId="{2DAA6AF2-CFA0-9711-5702-77CBF3F58CFB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24:03.580" v="49"/>
          <ac:spMkLst>
            <pc:docMk/>
            <pc:sldMk cId="2326532557" sldId="318"/>
            <ac:spMk id="3" creationId="{74A827F4-C6AD-844C-9AF1-347833EB60F1}"/>
          </ac:spMkLst>
        </pc:spChg>
        <pc:spChg chg="add">
          <ac:chgData name="Theerapat Linprasert (6410110236)" userId="S::6410110236@email.psu.ac.th::600ad70f-54c3-4c12-b3f3-6fde9779f7ed" providerId="AD" clId="Web-{2529DC7A-1550-4650-97C1-8092F2F6AEB9}" dt="2024-03-01T02:24:09.564" v="52"/>
          <ac:spMkLst>
            <pc:docMk/>
            <pc:sldMk cId="2326532557" sldId="318"/>
            <ac:spMk id="17" creationId="{36993C3A-0E30-417B-B76B-0B62A3462F06}"/>
          </ac:spMkLst>
        </pc:spChg>
        <pc:grpChg chg="add">
          <ac:chgData name="Theerapat Linprasert (6410110236)" userId="S::6410110236@email.psu.ac.th::600ad70f-54c3-4c12-b3f3-6fde9779f7ed" providerId="AD" clId="Web-{2529DC7A-1550-4650-97C1-8092F2F6AEB9}" dt="2024-03-01T02:24:09.564" v="52"/>
          <ac:grpSpMkLst>
            <pc:docMk/>
            <pc:sldMk cId="2326532557" sldId="318"/>
            <ac:grpSpMk id="9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2529DC7A-1550-4650-97C1-8092F2F6AEB9}" dt="2024-03-01T02:24:09.564" v="52"/>
          <ac:picMkLst>
            <pc:docMk/>
            <pc:sldMk cId="2326532557" sldId="318"/>
            <ac:picMk id="4" creationId="{DB0F2C94-4DA9-995C-FFBF-20DB93DBAF27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2529DC7A-1550-4650-97C1-8092F2F6AEB9}" dt="2024-03-01T02:36:34.943" v="206"/>
        <pc:sldMkLst>
          <pc:docMk/>
          <pc:sldMk cId="4154136727" sldId="319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26:31.693" v="55"/>
          <ac:spMkLst>
            <pc:docMk/>
            <pc:sldMk cId="4154136727" sldId="319"/>
            <ac:spMk id="2" creationId="{AAE353FB-709D-3447-9BE1-1DF1DC118943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26:31.693" v="54"/>
          <ac:spMkLst>
            <pc:docMk/>
            <pc:sldMk cId="4154136727" sldId="319"/>
            <ac:spMk id="3" creationId="{9182892D-9503-0461-3D7D-AE8EA80BA776}"/>
          </ac:spMkLst>
        </pc:spChg>
        <pc:spChg chg="add mod">
          <ac:chgData name="Theerapat Linprasert (6410110236)" userId="S::6410110236@email.psu.ac.th::600ad70f-54c3-4c12-b3f3-6fde9779f7ed" providerId="AD" clId="Web-{2529DC7A-1550-4650-97C1-8092F2F6AEB9}" dt="2024-03-01T02:36:34.943" v="206"/>
          <ac:spMkLst>
            <pc:docMk/>
            <pc:sldMk cId="4154136727" sldId="319"/>
            <ac:spMk id="6" creationId="{2DF84A91-AC41-95EF-4F65-14A750C73C01}"/>
          </ac:spMkLst>
        </pc:spChg>
        <pc:picChg chg="add mod">
          <ac:chgData name="Theerapat Linprasert (6410110236)" userId="S::6410110236@email.psu.ac.th::600ad70f-54c3-4c12-b3f3-6fde9779f7ed" providerId="AD" clId="Web-{2529DC7A-1550-4650-97C1-8092F2F6AEB9}" dt="2024-03-01T02:27:13.366" v="73" actId="1076"/>
          <ac:picMkLst>
            <pc:docMk/>
            <pc:sldMk cId="4154136727" sldId="319"/>
            <ac:picMk id="4" creationId="{6501D6B5-96ED-E813-4788-60F44E7EC12F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2529DC7A-1550-4650-97C1-8092F2F6AEB9}" dt="2024-03-01T02:38:58.010" v="211"/>
        <pc:sldMkLst>
          <pc:docMk/>
          <pc:sldMk cId="287188900" sldId="320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38:43.540" v="209"/>
          <ac:spMkLst>
            <pc:docMk/>
            <pc:sldMk cId="287188900" sldId="320"/>
            <ac:spMk id="2" creationId="{388B2C97-6386-E8E1-6B97-A6C290810904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38:43.540" v="208"/>
          <ac:spMkLst>
            <pc:docMk/>
            <pc:sldMk cId="287188900" sldId="320"/>
            <ac:spMk id="3" creationId="{9ABF09A3-9208-39D5-A706-999B93FBF842}"/>
          </ac:spMkLst>
        </pc:spChg>
        <pc:spChg chg="add">
          <ac:chgData name="Theerapat Linprasert (6410110236)" userId="S::6410110236@email.psu.ac.th::600ad70f-54c3-4c12-b3f3-6fde9779f7ed" providerId="AD" clId="Web-{2529DC7A-1550-4650-97C1-8092F2F6AEB9}" dt="2024-03-01T02:38:58.010" v="211"/>
          <ac:spMkLst>
            <pc:docMk/>
            <pc:sldMk cId="287188900" sldId="320"/>
            <ac:spMk id="17" creationId="{36993C3A-0E30-417B-B76B-0B62A3462F06}"/>
          </ac:spMkLst>
        </pc:spChg>
        <pc:grpChg chg="add">
          <ac:chgData name="Theerapat Linprasert (6410110236)" userId="S::6410110236@email.psu.ac.th::600ad70f-54c3-4c12-b3f3-6fde9779f7ed" providerId="AD" clId="Web-{2529DC7A-1550-4650-97C1-8092F2F6AEB9}" dt="2024-03-01T02:38:58.010" v="211"/>
          <ac:grpSpMkLst>
            <pc:docMk/>
            <pc:sldMk cId="287188900" sldId="320"/>
            <ac:grpSpMk id="9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2529DC7A-1550-4650-97C1-8092F2F6AEB9}" dt="2024-03-01T02:38:58.010" v="211"/>
          <ac:picMkLst>
            <pc:docMk/>
            <pc:sldMk cId="287188900" sldId="320"/>
            <ac:picMk id="4" creationId="{6ADDF3E9-3CC3-F2C3-7706-71B0BE087DFA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2529DC7A-1550-4650-97C1-8092F2F6AEB9}" dt="2024-03-01T02:56:30.960" v="273" actId="14100"/>
        <pc:sldMkLst>
          <pc:docMk/>
          <pc:sldMk cId="698793303" sldId="321"/>
        </pc:sldMkLst>
        <pc:spChg chg="del">
          <ac:chgData name="Theerapat Linprasert (6410110236)" userId="S::6410110236@email.psu.ac.th::600ad70f-54c3-4c12-b3f3-6fde9779f7ed" providerId="AD" clId="Web-{2529DC7A-1550-4650-97C1-8092F2F6AEB9}" dt="2024-03-01T02:51:26.139" v="245"/>
          <ac:spMkLst>
            <pc:docMk/>
            <pc:sldMk cId="698793303" sldId="321"/>
            <ac:spMk id="2" creationId="{7F5928EC-39AF-ED5A-720E-282D8F737E0D}"/>
          </ac:spMkLst>
        </pc:spChg>
        <pc:spChg chg="del">
          <ac:chgData name="Theerapat Linprasert (6410110236)" userId="S::6410110236@email.psu.ac.th::600ad70f-54c3-4c12-b3f3-6fde9779f7ed" providerId="AD" clId="Web-{2529DC7A-1550-4650-97C1-8092F2F6AEB9}" dt="2024-03-01T02:51:26.139" v="244"/>
          <ac:spMkLst>
            <pc:docMk/>
            <pc:sldMk cId="698793303" sldId="321"/>
            <ac:spMk id="3" creationId="{7472C79E-8CD9-F6F8-F006-470122BC1F5C}"/>
          </ac:spMkLst>
        </pc:spChg>
        <pc:spChg chg="add mod ord">
          <ac:chgData name="Theerapat Linprasert (6410110236)" userId="S::6410110236@email.psu.ac.th::600ad70f-54c3-4c12-b3f3-6fde9779f7ed" providerId="AD" clId="Web-{2529DC7A-1550-4650-97C1-8092F2F6AEB9}" dt="2024-03-01T02:56:30.960" v="273" actId="14100"/>
          <ac:spMkLst>
            <pc:docMk/>
            <pc:sldMk cId="698793303" sldId="321"/>
            <ac:spMk id="8" creationId="{71699A58-6619-80DB-1271-8F445EB37F76}"/>
          </ac:spMkLst>
        </pc:spChg>
        <pc:spChg chg="add">
          <ac:chgData name="Theerapat Linprasert (6410110236)" userId="S::6410110236@email.psu.ac.th::600ad70f-54c3-4c12-b3f3-6fde9779f7ed" providerId="AD" clId="Web-{2529DC7A-1550-4650-97C1-8092F2F6AEB9}" dt="2024-03-01T02:56:23.320" v="272"/>
          <ac:spMkLst>
            <pc:docMk/>
            <pc:sldMk cId="698793303" sldId="321"/>
            <ac:spMk id="22" creationId="{2485AC7A-46D7-4F0F-9F64-C69A06189A11}"/>
          </ac:spMkLst>
        </pc:spChg>
        <pc:grpChg chg="add">
          <ac:chgData name="Theerapat Linprasert (6410110236)" userId="S::6410110236@email.psu.ac.th::600ad70f-54c3-4c12-b3f3-6fde9779f7ed" providerId="AD" clId="Web-{2529DC7A-1550-4650-97C1-8092F2F6AEB9}" dt="2024-03-01T02:56:23.320" v="272"/>
          <ac:grpSpMkLst>
            <pc:docMk/>
            <pc:sldMk cId="698793303" sldId="321"/>
            <ac:grpSpMk id="14" creationId="{56C5F458-F0B9-4584-B7A3-BA39F9E9FC93}"/>
          </ac:grpSpMkLst>
        </pc:grpChg>
        <pc:picChg chg="add mod ord">
          <ac:chgData name="Theerapat Linprasert (6410110236)" userId="S::6410110236@email.psu.ac.th::600ad70f-54c3-4c12-b3f3-6fde9779f7ed" providerId="AD" clId="Web-{2529DC7A-1550-4650-97C1-8092F2F6AEB9}" dt="2024-03-01T02:56:23.320" v="272"/>
          <ac:picMkLst>
            <pc:docMk/>
            <pc:sldMk cId="698793303" sldId="321"/>
            <ac:picMk id="4" creationId="{FE998B07-40B2-FA09-EE1A-ECD18B69BC07}"/>
          </ac:picMkLst>
        </pc:picChg>
        <pc:picChg chg="add del mod">
          <ac:chgData name="Theerapat Linprasert (6410110236)" userId="S::6410110236@email.psu.ac.th::600ad70f-54c3-4c12-b3f3-6fde9779f7ed" providerId="AD" clId="Web-{2529DC7A-1550-4650-97C1-8092F2F6AEB9}" dt="2024-03-01T02:52:44.970" v="249"/>
          <ac:picMkLst>
            <pc:docMk/>
            <pc:sldMk cId="698793303" sldId="321"/>
            <ac:picMk id="5" creationId="{5AD9CD2C-D523-9E1B-F40A-30EA7608EFEE}"/>
          </ac:picMkLst>
        </pc:picChg>
        <pc:picChg chg="add del mod">
          <ac:chgData name="Theerapat Linprasert (6410110236)" userId="S::6410110236@email.psu.ac.th::600ad70f-54c3-4c12-b3f3-6fde9779f7ed" providerId="AD" clId="Web-{2529DC7A-1550-4650-97C1-8092F2F6AEB9}" dt="2024-03-01T02:55:41.521" v="271"/>
          <ac:picMkLst>
            <pc:docMk/>
            <pc:sldMk cId="698793303" sldId="321"/>
            <ac:picMk id="6" creationId="{CE9A5E89-CC8E-696E-013F-66562B382F90}"/>
          </ac:picMkLst>
        </pc:picChg>
        <pc:picChg chg="add mod">
          <ac:chgData name="Theerapat Linprasert (6410110236)" userId="S::6410110236@email.psu.ac.th::600ad70f-54c3-4c12-b3f3-6fde9779f7ed" providerId="AD" clId="Web-{2529DC7A-1550-4650-97C1-8092F2F6AEB9}" dt="2024-03-01T02:56:23.320" v="272"/>
          <ac:picMkLst>
            <pc:docMk/>
            <pc:sldMk cId="698793303" sldId="321"/>
            <ac:picMk id="9" creationId="{305A8411-3CDF-96DB-005F-5391C360CA0D}"/>
          </ac:picMkLst>
        </pc:picChg>
      </pc:sldChg>
    </pc:docChg>
  </pc:docChgLst>
  <pc:docChgLst>
    <pc:chgData name="Sirichai Nookliang (6410110503)" userId="S::6410110503@email.psu.ac.th::ee0dc21f-f3e9-408a-af06-c683ce13d487" providerId="AD" clId="Web-{8998FCCB-FB74-E75A-37CA-A339E35A4DE6}"/>
    <pc:docChg chg="modSld">
      <pc:chgData name="Sirichai Nookliang (6410110503)" userId="S::6410110503@email.psu.ac.th::ee0dc21f-f3e9-408a-af06-c683ce13d487" providerId="AD" clId="Web-{8998FCCB-FB74-E75A-37CA-A339E35A4DE6}" dt="2024-03-02T08:59:37.968" v="1" actId="20577"/>
      <pc:docMkLst>
        <pc:docMk/>
      </pc:docMkLst>
      <pc:sldChg chg="modSp">
        <pc:chgData name="Sirichai Nookliang (6410110503)" userId="S::6410110503@email.psu.ac.th::ee0dc21f-f3e9-408a-af06-c683ce13d487" providerId="AD" clId="Web-{8998FCCB-FB74-E75A-37CA-A339E35A4DE6}" dt="2024-03-02T08:59:37.968" v="1" actId="20577"/>
        <pc:sldMkLst>
          <pc:docMk/>
          <pc:sldMk cId="1063951131" sldId="279"/>
        </pc:sldMkLst>
        <pc:spChg chg="mod">
          <ac:chgData name="Sirichai Nookliang (6410110503)" userId="S::6410110503@email.psu.ac.th::ee0dc21f-f3e9-408a-af06-c683ce13d487" providerId="AD" clId="Web-{8998FCCB-FB74-E75A-37CA-A339E35A4DE6}" dt="2024-03-02T08:59:37.968" v="1" actId="20577"/>
          <ac:spMkLst>
            <pc:docMk/>
            <pc:sldMk cId="1063951131" sldId="279"/>
            <ac:spMk id="2" creationId="{8899EDD3-2D29-8CDD-CBEB-BD5CF4C985F2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D6216ADF-6CEB-42F8-9785-A23004F5C8F0}"/>
    <pc:docChg chg="delSld modSld">
      <pc:chgData name="Theerapat Linprasert (6410110236)" userId="S::6410110236@email.psu.ac.th::600ad70f-54c3-4c12-b3f3-6fde9779f7ed" providerId="AD" clId="Web-{D6216ADF-6CEB-42F8-9785-A23004F5C8F0}" dt="2024-03-03T13:45:54.294" v="33" actId="20577"/>
      <pc:docMkLst>
        <pc:docMk/>
      </pc:docMkLst>
      <pc:sldChg chg="del">
        <pc:chgData name="Theerapat Linprasert (6410110236)" userId="S::6410110236@email.psu.ac.th::600ad70f-54c3-4c12-b3f3-6fde9779f7ed" providerId="AD" clId="Web-{D6216ADF-6CEB-42F8-9785-A23004F5C8F0}" dt="2024-03-03T13:23:15.051" v="10"/>
        <pc:sldMkLst>
          <pc:docMk/>
          <pc:sldMk cId="1418216021" sldId="286"/>
        </pc:sldMkLst>
      </pc:sldChg>
      <pc:sldChg chg="modSp">
        <pc:chgData name="Theerapat Linprasert (6410110236)" userId="S::6410110236@email.psu.ac.th::600ad70f-54c3-4c12-b3f3-6fde9779f7ed" providerId="AD" clId="Web-{D6216ADF-6CEB-42F8-9785-A23004F5C8F0}" dt="2024-03-03T13:11:08.545" v="2" actId="1076"/>
        <pc:sldMkLst>
          <pc:docMk/>
          <pc:sldMk cId="3376577072" sldId="287"/>
        </pc:sldMkLst>
        <pc:picChg chg="mod">
          <ac:chgData name="Theerapat Linprasert (6410110236)" userId="S::6410110236@email.psu.ac.th::600ad70f-54c3-4c12-b3f3-6fde9779f7ed" providerId="AD" clId="Web-{D6216ADF-6CEB-42F8-9785-A23004F5C8F0}" dt="2024-03-03T13:11:08.545" v="2" actId="1076"/>
          <ac:picMkLst>
            <pc:docMk/>
            <pc:sldMk cId="3376577072" sldId="287"/>
            <ac:picMk id="5" creationId="{8C2FEB5A-EEEA-D47A-9867-AE5A1E88204D}"/>
          </ac:picMkLst>
        </pc:picChg>
      </pc:sldChg>
      <pc:sldChg chg="modSp">
        <pc:chgData name="Theerapat Linprasert (6410110236)" userId="S::6410110236@email.psu.ac.th::600ad70f-54c3-4c12-b3f3-6fde9779f7ed" providerId="AD" clId="Web-{D6216ADF-6CEB-42F8-9785-A23004F5C8F0}" dt="2024-03-03T13:11:24.483" v="4" actId="1076"/>
        <pc:sldMkLst>
          <pc:docMk/>
          <pc:sldMk cId="1166540046" sldId="288"/>
        </pc:sldMkLst>
        <pc:picChg chg="mod">
          <ac:chgData name="Theerapat Linprasert (6410110236)" userId="S::6410110236@email.psu.ac.th::600ad70f-54c3-4c12-b3f3-6fde9779f7ed" providerId="AD" clId="Web-{D6216ADF-6CEB-42F8-9785-A23004F5C8F0}" dt="2024-03-03T13:11:24.483" v="4" actId="1076"/>
          <ac:picMkLst>
            <pc:docMk/>
            <pc:sldMk cId="1166540046" sldId="288"/>
            <ac:picMk id="4" creationId="{4A8E4CE8-296C-29F7-BC71-ECB57D0FAAE4}"/>
          </ac:picMkLst>
        </pc:picChg>
      </pc:sldChg>
      <pc:sldChg chg="modSp">
        <pc:chgData name="Theerapat Linprasert (6410110236)" userId="S::6410110236@email.psu.ac.th::600ad70f-54c3-4c12-b3f3-6fde9779f7ed" providerId="AD" clId="Web-{D6216ADF-6CEB-42F8-9785-A23004F5C8F0}" dt="2024-03-03T13:11:43.890" v="5"/>
        <pc:sldMkLst>
          <pc:docMk/>
          <pc:sldMk cId="3756522714" sldId="289"/>
        </pc:sldMkLst>
        <pc:spChg chg="mod">
          <ac:chgData name="Theerapat Linprasert (6410110236)" userId="S::6410110236@email.psu.ac.th::600ad70f-54c3-4c12-b3f3-6fde9779f7ed" providerId="AD" clId="Web-{D6216ADF-6CEB-42F8-9785-A23004F5C8F0}" dt="2024-03-03T13:11:43.890" v="5"/>
          <ac:spMkLst>
            <pc:docMk/>
            <pc:sldMk cId="3756522714" sldId="289"/>
            <ac:spMk id="4" creationId="{2B70BCBA-0238-23B1-CBAC-1778A59985AF}"/>
          </ac:spMkLst>
        </pc:spChg>
      </pc:sldChg>
      <pc:sldChg chg="modSp">
        <pc:chgData name="Theerapat Linprasert (6410110236)" userId="S::6410110236@email.psu.ac.th::600ad70f-54c3-4c12-b3f3-6fde9779f7ed" providerId="AD" clId="Web-{D6216ADF-6CEB-42F8-9785-A23004F5C8F0}" dt="2024-03-03T13:12:26.704" v="6"/>
        <pc:sldMkLst>
          <pc:docMk/>
          <pc:sldMk cId="677004896" sldId="299"/>
        </pc:sldMkLst>
        <pc:spChg chg="mod">
          <ac:chgData name="Theerapat Linprasert (6410110236)" userId="S::6410110236@email.psu.ac.th::600ad70f-54c3-4c12-b3f3-6fde9779f7ed" providerId="AD" clId="Web-{D6216ADF-6CEB-42F8-9785-A23004F5C8F0}" dt="2024-03-03T13:12:26.704" v="6"/>
          <ac:spMkLst>
            <pc:docMk/>
            <pc:sldMk cId="677004896" sldId="299"/>
            <ac:spMk id="6" creationId="{C6ED6FF3-254D-2956-1459-37C256FE8915}"/>
          </ac:spMkLst>
        </pc:spChg>
      </pc:sldChg>
      <pc:sldChg chg="modSp">
        <pc:chgData name="Theerapat Linprasert (6410110236)" userId="S::6410110236@email.psu.ac.th::600ad70f-54c3-4c12-b3f3-6fde9779f7ed" providerId="AD" clId="Web-{D6216ADF-6CEB-42F8-9785-A23004F5C8F0}" dt="2024-03-03T13:20:57.813" v="9" actId="20577"/>
        <pc:sldMkLst>
          <pc:docMk/>
          <pc:sldMk cId="436710096" sldId="313"/>
        </pc:sldMkLst>
        <pc:spChg chg="mod">
          <ac:chgData name="Theerapat Linprasert (6410110236)" userId="S::6410110236@email.psu.ac.th::600ad70f-54c3-4c12-b3f3-6fde9779f7ed" providerId="AD" clId="Web-{D6216ADF-6CEB-42F8-9785-A23004F5C8F0}" dt="2024-03-03T13:20:57.813" v="9" actId="20577"/>
          <ac:spMkLst>
            <pc:docMk/>
            <pc:sldMk cId="436710096" sldId="313"/>
            <ac:spMk id="6" creationId="{CD7A7FA7-8724-8D50-797A-B8DC01B8D46A}"/>
          </ac:spMkLst>
        </pc:spChg>
      </pc:sldChg>
      <pc:sldChg chg="addSp delSp modSp">
        <pc:chgData name="Theerapat Linprasert (6410110236)" userId="S::6410110236@email.psu.ac.th::600ad70f-54c3-4c12-b3f3-6fde9779f7ed" providerId="AD" clId="Web-{D6216ADF-6CEB-42F8-9785-A23004F5C8F0}" dt="2024-03-03T13:45:54.294" v="33" actId="20577"/>
        <pc:sldMkLst>
          <pc:docMk/>
          <pc:sldMk cId="752318024" sldId="323"/>
        </pc:sldMkLst>
        <pc:spChg chg="add del mod">
          <ac:chgData name="Theerapat Linprasert (6410110236)" userId="S::6410110236@email.psu.ac.th::600ad70f-54c3-4c12-b3f3-6fde9779f7ed" providerId="AD" clId="Web-{D6216ADF-6CEB-42F8-9785-A23004F5C8F0}" dt="2024-03-03T13:45:54.294" v="33" actId="20577"/>
          <ac:spMkLst>
            <pc:docMk/>
            <pc:sldMk cId="752318024" sldId="323"/>
            <ac:spMk id="6" creationId="{D4EC4CA9-8637-37FA-DDF6-CDC29CA65CD4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E7D3BD05-E625-4898-B4F9-CF9360712785}"/>
    <pc:docChg chg="delSld modSld">
      <pc:chgData name="Theerapat Linprasert (6410110236)" userId="S::6410110236@email.psu.ac.th::600ad70f-54c3-4c12-b3f3-6fde9779f7ed" providerId="AD" clId="Web-{E7D3BD05-E625-4898-B4F9-CF9360712785}" dt="2024-03-03T07:26:06.709" v="41" actId="1076"/>
      <pc:docMkLst>
        <pc:docMk/>
      </pc:docMkLst>
      <pc:sldChg chg="addSp delSp modSp del mod setBg setClrOvrMap">
        <pc:chgData name="Theerapat Linprasert (6410110236)" userId="S::6410110236@email.psu.ac.th::600ad70f-54c3-4c12-b3f3-6fde9779f7ed" providerId="AD" clId="Web-{E7D3BD05-E625-4898-B4F9-CF9360712785}" dt="2024-03-03T07:25:21.458" v="24"/>
        <pc:sldMkLst>
          <pc:docMk/>
          <pc:sldMk cId="2152962843" sldId="257"/>
        </pc:sldMkLst>
        <pc:spChg chg="add del mod">
          <ac:chgData name="Theerapat Linprasert (6410110236)" userId="S::6410110236@email.psu.ac.th::600ad70f-54c3-4c12-b3f3-6fde9779f7ed" providerId="AD" clId="Web-{E7D3BD05-E625-4898-B4F9-CF9360712785}" dt="2024-03-03T07:23:34.548" v="23" actId="1076"/>
          <ac:spMkLst>
            <pc:docMk/>
            <pc:sldMk cId="2152962843" sldId="257"/>
            <ac:spMk id="3" creationId="{CF577BDC-0F96-EB97-563D-283B96906344}"/>
          </ac:spMkLst>
        </pc:spChg>
        <pc:spChg chg="mod">
          <ac:chgData name="Theerapat Linprasert (6410110236)" userId="S::6410110236@email.psu.ac.th::600ad70f-54c3-4c12-b3f3-6fde9779f7ed" providerId="AD" clId="Web-{E7D3BD05-E625-4898-B4F9-CF9360712785}" dt="2024-03-03T07:22:40.187" v="13" actId="20577"/>
          <ac:spMkLst>
            <pc:docMk/>
            <pc:sldMk cId="2152962843" sldId="257"/>
            <ac:spMk id="4" creationId="{B5918CC2-05D3-3B9A-75DC-8A41D4C12581}"/>
          </ac:spMkLst>
        </pc:spChg>
        <pc:spChg chg="del">
          <ac:chgData name="Theerapat Linprasert (6410110236)" userId="S::6410110236@email.psu.ac.th::600ad70f-54c3-4c12-b3f3-6fde9779f7ed" providerId="AD" clId="Web-{E7D3BD05-E625-4898-B4F9-CF9360712785}" dt="2024-03-03T07:22:23.405" v="8"/>
          <ac:spMkLst>
            <pc:docMk/>
            <pc:sldMk cId="2152962843" sldId="257"/>
            <ac:spMk id="9" creationId="{C8643778-7F6C-4E8D-84D1-D5CDB9928191}"/>
          </ac:spMkLst>
        </pc:spChg>
        <pc:spChg chg="del">
          <ac:chgData name="Theerapat Linprasert (6410110236)" userId="S::6410110236@email.psu.ac.th::600ad70f-54c3-4c12-b3f3-6fde9779f7ed" providerId="AD" clId="Web-{E7D3BD05-E625-4898-B4F9-CF9360712785}" dt="2024-03-03T07:22:23.405" v="8"/>
          <ac:spMkLst>
            <pc:docMk/>
            <pc:sldMk cId="2152962843" sldId="257"/>
            <ac:spMk id="11" creationId="{1D22F88D-6907-48AF-B024-346E855E0D96}"/>
          </ac:spMkLst>
        </pc:spChg>
        <pc:spChg chg="add">
          <ac:chgData name="Theerapat Linprasert (6410110236)" userId="S::6410110236@email.psu.ac.th::600ad70f-54c3-4c12-b3f3-6fde9779f7ed" providerId="AD" clId="Web-{E7D3BD05-E625-4898-B4F9-CF9360712785}" dt="2024-03-03T07:22:23.405" v="8"/>
          <ac:spMkLst>
            <pc:docMk/>
            <pc:sldMk cId="2152962843" sldId="257"/>
            <ac:spMk id="24" creationId="{99CAC3B1-4879-424D-8F15-206277196159}"/>
          </ac:spMkLst>
        </pc:spChg>
        <pc:grpChg chg="del">
          <ac:chgData name="Theerapat Linprasert (6410110236)" userId="S::6410110236@email.psu.ac.th::600ad70f-54c3-4c12-b3f3-6fde9779f7ed" providerId="AD" clId="Web-{E7D3BD05-E625-4898-B4F9-CF9360712785}" dt="2024-03-03T07:22:23.405" v="8"/>
          <ac:grpSpMkLst>
            <pc:docMk/>
            <pc:sldMk cId="2152962843" sldId="257"/>
            <ac:grpSpMk id="13" creationId="{F3842748-48B5-4DD0-A06A-A31C74024A99}"/>
          </ac:grpSpMkLst>
        </pc:grpChg>
        <pc:grpChg chg="add">
          <ac:chgData name="Theerapat Linprasert (6410110236)" userId="S::6410110236@email.psu.ac.th::600ad70f-54c3-4c12-b3f3-6fde9779f7ed" providerId="AD" clId="Web-{E7D3BD05-E625-4898-B4F9-CF9360712785}" dt="2024-03-03T07:22:23.405" v="8"/>
          <ac:grpSpMkLst>
            <pc:docMk/>
            <pc:sldMk cId="2152962843" sldId="257"/>
            <ac:grpSpMk id="26" creationId="{4B8492CB-DFBA-4A82-9778-F21493DA36C1}"/>
          </ac:grpSpMkLst>
        </pc:grpChg>
      </pc:sldChg>
      <pc:sldChg chg="modSp">
        <pc:chgData name="Theerapat Linprasert (6410110236)" userId="S::6410110236@email.psu.ac.th::600ad70f-54c3-4c12-b3f3-6fde9779f7ed" providerId="AD" clId="Web-{E7D3BD05-E625-4898-B4F9-CF9360712785}" dt="2024-03-03T07:26:06.709" v="41" actId="1076"/>
        <pc:sldMkLst>
          <pc:docMk/>
          <pc:sldMk cId="136337044" sldId="263"/>
        </pc:sldMkLst>
        <pc:spChg chg="mod">
          <ac:chgData name="Theerapat Linprasert (6410110236)" userId="S::6410110236@email.psu.ac.th::600ad70f-54c3-4c12-b3f3-6fde9779f7ed" providerId="AD" clId="Web-{E7D3BD05-E625-4898-B4F9-CF9360712785}" dt="2024-03-03T07:26:06.709" v="41" actId="1076"/>
          <ac:spMkLst>
            <pc:docMk/>
            <pc:sldMk cId="136337044" sldId="263"/>
            <ac:spMk id="5" creationId="{33FA5724-3505-F500-62BD-952142E0374B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C5828A01-EE8A-413D-97D5-61934F746B30}"/>
    <pc:docChg chg="addSld modSld">
      <pc:chgData name="Theerapat Linprasert (6410110236)" userId="S::6410110236@email.psu.ac.th::600ad70f-54c3-4c12-b3f3-6fde9779f7ed" providerId="AD" clId="Web-{C5828A01-EE8A-413D-97D5-61934F746B30}" dt="2024-02-29T07:20:54.663" v="456" actId="20577"/>
      <pc:docMkLst>
        <pc:docMk/>
      </pc:docMkLst>
      <pc:sldChg chg="addSp delSp modSp new mod setBg">
        <pc:chgData name="Theerapat Linprasert (6410110236)" userId="S::6410110236@email.psu.ac.th::600ad70f-54c3-4c12-b3f3-6fde9779f7ed" providerId="AD" clId="Web-{C5828A01-EE8A-413D-97D5-61934F746B30}" dt="2024-02-29T07:16:11.782" v="431"/>
        <pc:sldMkLst>
          <pc:docMk/>
          <pc:sldMk cId="1415140954" sldId="315"/>
        </pc:sldMkLst>
        <pc:spChg chg="del">
          <ac:chgData name="Theerapat Linprasert (6410110236)" userId="S::6410110236@email.psu.ac.th::600ad70f-54c3-4c12-b3f3-6fde9779f7ed" providerId="AD" clId="Web-{C5828A01-EE8A-413D-97D5-61934F746B30}" dt="2024-02-29T07:09:31.976" v="2"/>
          <ac:spMkLst>
            <pc:docMk/>
            <pc:sldMk cId="1415140954" sldId="315"/>
            <ac:spMk id="2" creationId="{6788F561-C12A-1530-20CB-608A76632F7E}"/>
          </ac:spMkLst>
        </pc:spChg>
        <pc:spChg chg="del">
          <ac:chgData name="Theerapat Linprasert (6410110236)" userId="S::6410110236@email.psu.ac.th::600ad70f-54c3-4c12-b3f3-6fde9779f7ed" providerId="AD" clId="Web-{C5828A01-EE8A-413D-97D5-61934F746B30}" dt="2024-02-29T07:09:31.976" v="1"/>
          <ac:spMkLst>
            <pc:docMk/>
            <pc:sldMk cId="1415140954" sldId="315"/>
            <ac:spMk id="3" creationId="{D430D8C3-97DD-DA6F-94E9-EC1BD71A94A9}"/>
          </ac:spMkLst>
        </pc:spChg>
        <pc:spChg chg="add">
          <ac:chgData name="Theerapat Linprasert (6410110236)" userId="S::6410110236@email.psu.ac.th::600ad70f-54c3-4c12-b3f3-6fde9779f7ed" providerId="AD" clId="Web-{C5828A01-EE8A-413D-97D5-61934F746B30}" dt="2024-02-29T07:16:11.782" v="431"/>
          <ac:spMkLst>
            <pc:docMk/>
            <pc:sldMk cId="1415140954" sldId="315"/>
            <ac:spMk id="17" creationId="{7FF78026-DEBB-4D5A-9A4E-872456603835}"/>
          </ac:spMkLst>
        </pc:spChg>
        <pc:spChg chg="add">
          <ac:chgData name="Theerapat Linprasert (6410110236)" userId="S::6410110236@email.psu.ac.th::600ad70f-54c3-4c12-b3f3-6fde9779f7ed" providerId="AD" clId="Web-{C5828A01-EE8A-413D-97D5-61934F746B30}" dt="2024-02-29T07:16:11.782" v="431"/>
          <ac:spMkLst>
            <pc:docMk/>
            <pc:sldMk cId="1415140954" sldId="315"/>
            <ac:spMk id="19" creationId="{E05E1684-CF44-4EAD-B3A4-FCE98461F3EE}"/>
          </ac:spMkLst>
        </pc:spChg>
        <pc:grpChg chg="add">
          <ac:chgData name="Theerapat Linprasert (6410110236)" userId="S::6410110236@email.psu.ac.th::600ad70f-54c3-4c12-b3f3-6fde9779f7ed" providerId="AD" clId="Web-{C5828A01-EE8A-413D-97D5-61934F746B30}" dt="2024-02-29T07:16:11.782" v="431"/>
          <ac:grpSpMkLst>
            <pc:docMk/>
            <pc:sldMk cId="1415140954" sldId="315"/>
            <ac:grpSpMk id="9" creationId="{089D35B1-0ED5-4358-8CAE-A9E49412AAA1}"/>
          </ac:grpSpMkLst>
        </pc:grpChg>
        <pc:graphicFrameChg chg="add mod modGraphic">
          <ac:chgData name="Theerapat Linprasert (6410110236)" userId="S::6410110236@email.psu.ac.th::600ad70f-54c3-4c12-b3f3-6fde9779f7ed" providerId="AD" clId="Web-{C5828A01-EE8A-413D-97D5-61934F746B30}" dt="2024-02-29T07:16:11.782" v="431"/>
          <ac:graphicFrameMkLst>
            <pc:docMk/>
            <pc:sldMk cId="1415140954" sldId="315"/>
            <ac:graphicFrameMk id="4" creationId="{BAAC63B9-36C6-5D37-C70D-7C192C553B4C}"/>
          </ac:graphicFrameMkLst>
        </pc:graphicFrameChg>
      </pc:sldChg>
      <pc:sldChg chg="addSp delSp modSp new">
        <pc:chgData name="Theerapat Linprasert (6410110236)" userId="S::6410110236@email.psu.ac.th::600ad70f-54c3-4c12-b3f3-6fde9779f7ed" providerId="AD" clId="Web-{C5828A01-EE8A-413D-97D5-61934F746B30}" dt="2024-02-29T07:20:54.663" v="456" actId="20577"/>
        <pc:sldMkLst>
          <pc:docMk/>
          <pc:sldMk cId="878605305" sldId="316"/>
        </pc:sldMkLst>
        <pc:spChg chg="del">
          <ac:chgData name="Theerapat Linprasert (6410110236)" userId="S::6410110236@email.psu.ac.th::600ad70f-54c3-4c12-b3f3-6fde9779f7ed" providerId="AD" clId="Web-{C5828A01-EE8A-413D-97D5-61934F746B30}" dt="2024-02-29T07:20:17.256" v="434"/>
          <ac:spMkLst>
            <pc:docMk/>
            <pc:sldMk cId="878605305" sldId="316"/>
            <ac:spMk id="2" creationId="{C150BCA2-D80F-0CDB-2B96-135ACDC79CDD}"/>
          </ac:spMkLst>
        </pc:spChg>
        <pc:spChg chg="del">
          <ac:chgData name="Theerapat Linprasert (6410110236)" userId="S::6410110236@email.psu.ac.th::600ad70f-54c3-4c12-b3f3-6fde9779f7ed" providerId="AD" clId="Web-{C5828A01-EE8A-413D-97D5-61934F746B30}" dt="2024-02-29T07:20:17.256" v="433"/>
          <ac:spMkLst>
            <pc:docMk/>
            <pc:sldMk cId="878605305" sldId="316"/>
            <ac:spMk id="3" creationId="{00A41AD5-5E13-7790-4086-792AE3FF86B5}"/>
          </ac:spMkLst>
        </pc:spChg>
        <pc:spChg chg="add mod">
          <ac:chgData name="Theerapat Linprasert (6410110236)" userId="S::6410110236@email.psu.ac.th::600ad70f-54c3-4c12-b3f3-6fde9779f7ed" providerId="AD" clId="Web-{C5828A01-EE8A-413D-97D5-61934F746B30}" dt="2024-02-29T07:20:54.663" v="456" actId="20577"/>
          <ac:spMkLst>
            <pc:docMk/>
            <pc:sldMk cId="878605305" sldId="316"/>
            <ac:spMk id="4" creationId="{1AF82DA1-41CD-2E60-C633-50154567EB54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92FB4462-6EA1-47C5-AADC-256C56A0F003}"/>
    <pc:docChg chg="modSld">
      <pc:chgData name="Theerapat Linprasert (6410110236)" userId="S::6410110236@email.psu.ac.th::600ad70f-54c3-4c12-b3f3-6fde9779f7ed" providerId="AD" clId="Web-{92FB4462-6EA1-47C5-AADC-256C56A0F003}" dt="2024-02-29T07:28:26.521" v="57" actId="20577"/>
      <pc:docMkLst>
        <pc:docMk/>
      </pc:docMkLst>
      <pc:sldChg chg="addSp delSp modSp mod setBg setClrOvrMap">
        <pc:chgData name="Theerapat Linprasert (6410110236)" userId="S::6410110236@email.psu.ac.th::600ad70f-54c3-4c12-b3f3-6fde9779f7ed" providerId="AD" clId="Web-{92FB4462-6EA1-47C5-AADC-256C56A0F003}" dt="2024-02-29T07:28:26.521" v="57" actId="20577"/>
        <pc:sldMkLst>
          <pc:docMk/>
          <pc:sldMk cId="878605305" sldId="316"/>
        </pc:sldMkLst>
        <pc:spChg chg="mod ord">
          <ac:chgData name="Theerapat Linprasert (6410110236)" userId="S::6410110236@email.psu.ac.th::600ad70f-54c3-4c12-b3f3-6fde9779f7ed" providerId="AD" clId="Web-{92FB4462-6EA1-47C5-AADC-256C56A0F003}" dt="2024-02-29T07:28:26.521" v="57" actId="20577"/>
          <ac:spMkLst>
            <pc:docMk/>
            <pc:sldMk cId="878605305" sldId="316"/>
            <ac:spMk id="4" creationId="{1AF82DA1-41CD-2E60-C633-50154567EB54}"/>
          </ac:spMkLst>
        </pc:spChg>
        <pc:spChg chg="add del">
          <ac:chgData name="Theerapat Linprasert (6410110236)" userId="S::6410110236@email.psu.ac.th::600ad70f-54c3-4c12-b3f3-6fde9779f7ed" providerId="AD" clId="Web-{92FB4462-6EA1-47C5-AADC-256C56A0F003}" dt="2024-02-29T07:27:46.317" v="39"/>
          <ac:spMkLst>
            <pc:docMk/>
            <pc:sldMk cId="878605305" sldId="316"/>
            <ac:spMk id="9" creationId="{2FCD9B94-D70B-4446-85E5-ACD3904289CB}"/>
          </ac:spMkLst>
        </pc:spChg>
        <pc:spChg chg="add">
          <ac:chgData name="Theerapat Linprasert (6410110236)" userId="S::6410110236@email.psu.ac.th::600ad70f-54c3-4c12-b3f3-6fde9779f7ed" providerId="AD" clId="Web-{92FB4462-6EA1-47C5-AADC-256C56A0F003}" dt="2024-02-29T07:27:46.317" v="39"/>
          <ac:spMkLst>
            <pc:docMk/>
            <pc:sldMk cId="878605305" sldId="316"/>
            <ac:spMk id="16" creationId="{6AD30037-67ED-4367-9BE0-45787510BF13}"/>
          </ac:spMkLst>
        </pc:spChg>
        <pc:grpChg chg="add">
          <ac:chgData name="Theerapat Linprasert (6410110236)" userId="S::6410110236@email.psu.ac.th::600ad70f-54c3-4c12-b3f3-6fde9779f7ed" providerId="AD" clId="Web-{92FB4462-6EA1-47C5-AADC-256C56A0F003}" dt="2024-02-29T07:27:46.317" v="39"/>
          <ac:grpSpMkLst>
            <pc:docMk/>
            <pc:sldMk cId="878605305" sldId="316"/>
            <ac:grpSpMk id="18" creationId="{50841A4E-5BC1-44B4-83CF-D524E8AEAD64}"/>
          </ac:grpSpMkLst>
        </pc:grpChg>
        <pc:picChg chg="add mod">
          <ac:chgData name="Theerapat Linprasert (6410110236)" userId="S::6410110236@email.psu.ac.th::600ad70f-54c3-4c12-b3f3-6fde9779f7ed" providerId="AD" clId="Web-{92FB4462-6EA1-47C5-AADC-256C56A0F003}" dt="2024-02-29T07:27:46.317" v="39"/>
          <ac:picMkLst>
            <pc:docMk/>
            <pc:sldMk cId="878605305" sldId="316"/>
            <ac:picMk id="2" creationId="{20CDE383-DB2C-BACF-B08A-7503CFBD61F9}"/>
          </ac:picMkLst>
        </pc:picChg>
        <pc:cxnChg chg="add del">
          <ac:chgData name="Theerapat Linprasert (6410110236)" userId="S::6410110236@email.psu.ac.th::600ad70f-54c3-4c12-b3f3-6fde9779f7ed" providerId="AD" clId="Web-{92FB4462-6EA1-47C5-AADC-256C56A0F003}" dt="2024-02-29T07:27:46.317" v="39"/>
          <ac:cxnSpMkLst>
            <pc:docMk/>
            <pc:sldMk cId="878605305" sldId="316"/>
            <ac:cxnSpMk id="11" creationId="{3378FF8B-3743-48E1-88E3-F4CADB3DECE5}"/>
          </ac:cxnSpMkLst>
        </pc:cxnChg>
      </pc:sldChg>
    </pc:docChg>
  </pc:docChgLst>
  <pc:docChgLst>
    <pc:chgData name="Theerapat Linprasert (6410110236)" userId="S::6410110236@email.psu.ac.th::600ad70f-54c3-4c12-b3f3-6fde9779f7ed" providerId="AD" clId="Web-{F8FFAE63-D453-4D52-B246-6BAE2710148E}"/>
    <pc:docChg chg="addSld delSld modSld addMainMaster delMainMaster">
      <pc:chgData name="Theerapat Linprasert (6410110236)" userId="S::6410110236@email.psu.ac.th::600ad70f-54c3-4c12-b3f3-6fde9779f7ed" providerId="AD" clId="Web-{F8FFAE63-D453-4D52-B246-6BAE2710148E}" dt="2024-02-28T05:19:48.696" v="1181"/>
      <pc:docMkLst>
        <pc:docMk/>
      </pc:docMkLst>
      <pc:sldChg chg="addSp delSp modSp mod modClrScheme chgLayout">
        <pc:chgData name="Theerapat Linprasert (6410110236)" userId="S::6410110236@email.psu.ac.th::600ad70f-54c3-4c12-b3f3-6fde9779f7ed" providerId="AD" clId="Web-{F8FFAE63-D453-4D52-B246-6BAE2710148E}" dt="2024-02-28T02:50:36.558" v="66" actId="1076"/>
        <pc:sldMkLst>
          <pc:docMk/>
          <pc:sldMk cId="109857222" sldId="256"/>
        </pc:sldMkLst>
        <pc:spChg chg="del">
          <ac:chgData name="Theerapat Linprasert (6410110236)" userId="S::6410110236@email.psu.ac.th::600ad70f-54c3-4c12-b3f3-6fde9779f7ed" providerId="AD" clId="Web-{F8FFAE63-D453-4D52-B246-6BAE2710148E}" dt="2024-02-28T02:45:54.378" v="5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2:45:54.378" v="4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2:48:44.054" v="60" actId="1076"/>
          <ac:spMkLst>
            <pc:docMk/>
            <pc:sldMk cId="109857222" sldId="256"/>
            <ac:spMk id="5" creationId="{3F6C4B53-5CE5-0B44-0331-1CAFD999FAEF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2:45:54.378" v="8"/>
          <ac:spMkLst>
            <pc:docMk/>
            <pc:sldMk cId="109857222" sldId="256"/>
            <ac:spMk id="9" creationId="{6DA65B90-7B06-4499-91BA-CDDD36132481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2:45:54.378" v="7"/>
          <ac:spMkLst>
            <pc:docMk/>
            <pc:sldMk cId="109857222" sldId="256"/>
            <ac:spMk id="11" creationId="{E99D7AAF-4170-4D21-AB6C-605F6F100C2E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2:45:54.378" v="6"/>
          <ac:spMkLst>
            <pc:docMk/>
            <pc:sldMk cId="109857222" sldId="256"/>
            <ac:spMk id="13" creationId="{9502469D-C562-48E3-ABA2-3CFA55C52684}"/>
          </ac:spMkLst>
        </pc:spChg>
        <pc:picChg chg="del">
          <ac:chgData name="Theerapat Linprasert (6410110236)" userId="S::6410110236@email.psu.ac.th::600ad70f-54c3-4c12-b3f3-6fde9779f7ed" providerId="AD" clId="Web-{F8FFAE63-D453-4D52-B246-6BAE2710148E}" dt="2024-02-28T02:45:50.597" v="0"/>
          <ac:picMkLst>
            <pc:docMk/>
            <pc:sldMk cId="109857222" sldId="256"/>
            <ac:picMk id="4" creationId="{B166F6A5-05EA-58E3-561A-914175E1A390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2:50:36.558" v="66" actId="1076"/>
          <ac:picMkLst>
            <pc:docMk/>
            <pc:sldMk cId="109857222" sldId="256"/>
            <ac:picMk id="6" creationId="{2FCB30CC-AE41-BFE5-8956-CD4432CB7C58}"/>
          </ac:picMkLst>
        </pc:picChg>
        <pc:cxnChg chg="del">
          <ac:chgData name="Theerapat Linprasert (6410110236)" userId="S::6410110236@email.psu.ac.th::600ad70f-54c3-4c12-b3f3-6fde9779f7ed" providerId="AD" clId="Web-{F8FFAE63-D453-4D52-B246-6BAE2710148E}" dt="2024-02-28T02:45:54.378" v="3"/>
          <ac:cxnSpMkLst>
            <pc:docMk/>
            <pc:sldMk cId="109857222" sldId="256"/>
            <ac:cxnSpMk id="15" creationId="{4D594499-F983-4364-8ABC-5BCDC2E906BF}"/>
          </ac:cxnSpMkLst>
        </pc:cxnChg>
        <pc:cxnChg chg="del">
          <ac:chgData name="Theerapat Linprasert (6410110236)" userId="S::6410110236@email.psu.ac.th::600ad70f-54c3-4c12-b3f3-6fde9779f7ed" providerId="AD" clId="Web-{F8FFAE63-D453-4D52-B246-6BAE2710148E}" dt="2024-02-28T02:45:54.378" v="2"/>
          <ac:cxnSpMkLst>
            <pc:docMk/>
            <pc:sldMk cId="109857222" sldId="256"/>
            <ac:cxnSpMk id="17" creationId="{6D4C177C-581F-4CC8-A686-0B6D25DC6A70}"/>
          </ac:cxnSpMkLst>
        </pc:cxnChg>
        <pc:cxnChg chg="del">
          <ac:chgData name="Theerapat Linprasert (6410110236)" userId="S::6410110236@email.psu.ac.th::600ad70f-54c3-4c12-b3f3-6fde9779f7ed" providerId="AD" clId="Web-{F8FFAE63-D453-4D52-B246-6BAE2710148E}" dt="2024-02-28T02:45:54.378" v="1"/>
          <ac:cxnSpMkLst>
            <pc:docMk/>
            <pc:sldMk cId="109857222" sldId="256"/>
            <ac:cxnSpMk id="19" creationId="{BBDB03F3-936C-4FC9-8A4E-9ADA66A9809A}"/>
          </ac:cxnSpMkLst>
        </pc:cxnChg>
      </pc:sldChg>
      <pc:sldChg chg="addSp delSp modSp new mod modClrScheme chgLayout">
        <pc:chgData name="Theerapat Linprasert (6410110236)" userId="S::6410110236@email.psu.ac.th::600ad70f-54c3-4c12-b3f3-6fde9779f7ed" providerId="AD" clId="Web-{F8FFAE63-D453-4D52-B246-6BAE2710148E}" dt="2024-02-28T03:02:48.468" v="144" actId="20577"/>
        <pc:sldMkLst>
          <pc:docMk/>
          <pc:sldMk cId="2152962843" sldId="257"/>
        </pc:sldMkLst>
        <pc:spChg chg="del">
          <ac:chgData name="Theerapat Linprasert (6410110236)" userId="S::6410110236@email.psu.ac.th::600ad70f-54c3-4c12-b3f3-6fde9779f7ed" providerId="AD" clId="Web-{F8FFAE63-D453-4D52-B246-6BAE2710148E}" dt="2024-02-28T02:46:06.238" v="11"/>
          <ac:spMkLst>
            <pc:docMk/>
            <pc:sldMk cId="2152962843" sldId="257"/>
            <ac:spMk id="2" creationId="{6AA94A82-9540-68F0-8E1F-B585CB4BBBA6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2:46:06.238" v="10"/>
          <ac:spMkLst>
            <pc:docMk/>
            <pc:sldMk cId="2152962843" sldId="257"/>
            <ac:spMk id="3" creationId="{CD0B7B2D-761D-A42F-DFFD-E0E9427344EA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02:48.468" v="144" actId="20577"/>
          <ac:spMkLst>
            <pc:docMk/>
            <pc:sldMk cId="2152962843" sldId="257"/>
            <ac:spMk id="4" creationId="{B5918CC2-05D3-3B9A-75DC-8A41D4C12581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11:55.593" v="216" actId="1076"/>
        <pc:sldMkLst>
          <pc:docMk/>
          <pc:sldMk cId="195544886" sldId="258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02:49.609" v="147"/>
          <ac:spMkLst>
            <pc:docMk/>
            <pc:sldMk cId="195544886" sldId="258"/>
            <ac:spMk id="2" creationId="{1438D1AE-85EB-1D9C-A353-7D1E6FD48AF0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02:49.609" v="146"/>
          <ac:spMkLst>
            <pc:docMk/>
            <pc:sldMk cId="195544886" sldId="258"/>
            <ac:spMk id="3" creationId="{B136AB11-4712-B714-2E04-0E6C4C9EB22A}"/>
          </ac:spMkLst>
        </pc:spChg>
        <pc:spChg chg="add mod ord">
          <ac:chgData name="Theerapat Linprasert (6410110236)" userId="S::6410110236@email.psu.ac.th::600ad70f-54c3-4c12-b3f3-6fde9779f7ed" providerId="AD" clId="Web-{F8FFAE63-D453-4D52-B246-6BAE2710148E}" dt="2024-02-28T03:11:55.593" v="216" actId="1076"/>
          <ac:spMkLst>
            <pc:docMk/>
            <pc:sldMk cId="195544886" sldId="258"/>
            <ac:spMk id="4" creationId="{199AF8A3-10A5-25B2-7A71-D20EA8DDE6F5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10:20.622" v="201"/>
          <ac:spMkLst>
            <pc:docMk/>
            <pc:sldMk cId="195544886" sldId="258"/>
            <ac:spMk id="8" creationId="{E58348C3-6249-4952-AA86-C63DB35EA9F2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11:21.936" v="207"/>
          <ac:spMkLst>
            <pc:docMk/>
            <pc:sldMk cId="195544886" sldId="258"/>
            <ac:spMk id="17" creationId="{F9C3693C-719E-83E4-6986-2924D55DBDD9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09:13.995" v="191"/>
          <ac:spMkLst>
            <pc:docMk/>
            <pc:sldMk cId="195544886" sldId="258"/>
            <ac:spMk id="18" creationId="{E58348C3-6249-4952-AA86-C63DB35EA9F2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11:21.936" v="207"/>
          <ac:spMkLst>
            <pc:docMk/>
            <pc:sldMk cId="195544886" sldId="258"/>
            <ac:spMk id="22" creationId="{6AD30037-67ED-4367-9BE0-45787510BF13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10:20.622" v="201"/>
          <ac:grpSpMkLst>
            <pc:docMk/>
            <pc:sldMk cId="195544886" sldId="258"/>
            <ac:grpSpMk id="7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10:20.622" v="201"/>
          <ac:grpSpMkLst>
            <pc:docMk/>
            <pc:sldMk cId="195544886" sldId="258"/>
            <ac:grpSpMk id="9" creationId="{DE6174AD-DBB0-43E6-98C2-738DB3A15244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09:13.995" v="191"/>
          <ac:grpSpMkLst>
            <pc:docMk/>
            <pc:sldMk cId="195544886" sldId="258"/>
            <ac:grpSpMk id="10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09:13.995" v="191"/>
          <ac:grpSpMkLst>
            <pc:docMk/>
            <pc:sldMk cId="195544886" sldId="258"/>
            <ac:grpSpMk id="20" creationId="{DE6174AD-DBB0-43E6-98C2-738DB3A15244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11:21.936" v="207"/>
          <ac:grpSpMkLst>
            <pc:docMk/>
            <pc:sldMk cId="195544886" sldId="258"/>
            <ac:grpSpMk id="24" creationId="{50841A4E-5BC1-44B4-83CF-D524E8AEAD64}"/>
          </ac:grpSpMkLst>
        </pc:grpChg>
        <pc:picChg chg="add del mod">
          <ac:chgData name="Theerapat Linprasert (6410110236)" userId="S::6410110236@email.psu.ac.th::600ad70f-54c3-4c12-b3f3-6fde9779f7ed" providerId="AD" clId="Web-{F8FFAE63-D453-4D52-B246-6BAE2710148E}" dt="2024-02-28T03:10:23.747" v="202"/>
          <ac:picMkLst>
            <pc:docMk/>
            <pc:sldMk cId="195544886" sldId="258"/>
            <ac:picMk id="5" creationId="{24F4CC27-6C7B-1E36-8591-D000C28D489D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11:21.936" v="207"/>
          <ac:picMkLst>
            <pc:docMk/>
            <pc:sldMk cId="195544886" sldId="258"/>
            <ac:picMk id="6" creationId="{A1C40EED-E3FD-6F84-B3B9-ED254D7854C2}"/>
          </ac:picMkLst>
        </pc:picChg>
      </pc:sldChg>
      <pc:sldChg chg="addSp delSp modSp new del mod setBg">
        <pc:chgData name="Theerapat Linprasert (6410110236)" userId="S::6410110236@email.psu.ac.th::600ad70f-54c3-4c12-b3f3-6fde9779f7ed" providerId="AD" clId="Web-{F8FFAE63-D453-4D52-B246-6BAE2710148E}" dt="2024-02-28T03:50:15.891" v="517"/>
        <pc:sldMkLst>
          <pc:docMk/>
          <pc:sldMk cId="520980583" sldId="259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03:24.423" v="167"/>
          <ac:spMkLst>
            <pc:docMk/>
            <pc:sldMk cId="520980583" sldId="259"/>
            <ac:spMk id="2" creationId="{5A5D0924-633B-11E5-6A7B-589242E913DD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03:24.423" v="166"/>
          <ac:spMkLst>
            <pc:docMk/>
            <pc:sldMk cId="520980583" sldId="259"/>
            <ac:spMk id="3" creationId="{22281537-298A-AAA3-F0A3-1DABD0E3A2D2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43:51.240" v="497"/>
          <ac:spMkLst>
            <pc:docMk/>
            <pc:sldMk cId="520980583" sldId="259"/>
            <ac:spMk id="4" creationId="{52C75D3B-836D-D501-7EF5-1FB992219263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3:43:51.240" v="497"/>
          <ac:grpSpMkLst>
            <pc:docMk/>
            <pc:sldMk cId="520980583" sldId="259"/>
            <ac:grpSpMk id="13" creationId="{7CD2F605-77BD-4D9C-BC95-97EB75D69D88}"/>
          </ac:grpSpMkLst>
        </pc:grpChg>
        <pc:picChg chg="add del mod">
          <ac:chgData name="Theerapat Linprasert (6410110236)" userId="S::6410110236@email.psu.ac.th::600ad70f-54c3-4c12-b3f3-6fde9779f7ed" providerId="AD" clId="Web-{F8FFAE63-D453-4D52-B246-6BAE2710148E}" dt="2024-02-28T03:42:27.159" v="491"/>
          <ac:picMkLst>
            <pc:docMk/>
            <pc:sldMk cId="520980583" sldId="259"/>
            <ac:picMk id="5" creationId="{7DCB761E-8705-7323-D6AC-BBD17B32395E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43:51.240" v="497"/>
          <ac:picMkLst>
            <pc:docMk/>
            <pc:sldMk cId="520980583" sldId="259"/>
            <ac:picMk id="6" creationId="{E8DB2952-DB2D-E500-A440-9AABC78121B4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3:42:58.488" v="495"/>
          <ac:picMkLst>
            <pc:docMk/>
            <pc:sldMk cId="520980583" sldId="259"/>
            <ac:picMk id="7" creationId="{A948DF1F-6D57-B49C-37E3-ADEE96524EC3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43:51.240" v="497"/>
          <ac:picMkLst>
            <pc:docMk/>
            <pc:sldMk cId="520980583" sldId="259"/>
            <ac:picMk id="8" creationId="{A2EC2C41-17A9-B9FA-50FE-656367DC134A}"/>
          </ac:picMkLst>
        </pc:picChg>
      </pc:sldChg>
      <pc:sldChg chg="delSp new">
        <pc:chgData name="Theerapat Linprasert (6410110236)" userId="S::6410110236@email.psu.ac.th::600ad70f-54c3-4c12-b3f3-6fde9779f7ed" providerId="AD" clId="Web-{F8FFAE63-D453-4D52-B246-6BAE2710148E}" dt="2024-02-28T03:04:05.080" v="188"/>
        <pc:sldMkLst>
          <pc:docMk/>
          <pc:sldMk cId="2900322461" sldId="260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04:05.080" v="188"/>
          <ac:spMkLst>
            <pc:docMk/>
            <pc:sldMk cId="2900322461" sldId="260"/>
            <ac:spMk id="2" creationId="{6A3851F7-C675-6B00-6414-34BB28DF6EAC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04:05.080" v="187"/>
          <ac:spMkLst>
            <pc:docMk/>
            <pc:sldMk cId="2900322461" sldId="260"/>
            <ac:spMk id="3" creationId="{9F4293C9-CA73-46F8-CABF-6EC34A996BB0}"/>
          </ac:spMkLst>
        </pc:spChg>
      </pc:sldChg>
      <pc:sldChg chg="addSp delSp new del">
        <pc:chgData name="Theerapat Linprasert (6410110236)" userId="S::6410110236@email.psu.ac.th::600ad70f-54c3-4c12-b3f3-6fde9779f7ed" providerId="AD" clId="Web-{F8FFAE63-D453-4D52-B246-6BAE2710148E}" dt="2024-02-28T03:10:18.278" v="200"/>
        <pc:sldMkLst>
          <pc:docMk/>
          <pc:sldMk cId="1081966480" sldId="261"/>
        </pc:sldMkLst>
        <pc:spChg chg="add del">
          <ac:chgData name="Theerapat Linprasert (6410110236)" userId="S::6410110236@email.psu.ac.th::600ad70f-54c3-4c12-b3f3-6fde9779f7ed" providerId="AD" clId="Web-{F8FFAE63-D453-4D52-B246-6BAE2710148E}" dt="2024-02-28T03:10:12.450" v="198"/>
          <ac:spMkLst>
            <pc:docMk/>
            <pc:sldMk cId="1081966480" sldId="261"/>
            <ac:spMk id="2" creationId="{F42DFFCE-8AE1-9CA7-FCB3-CEA15FEA778B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10:12.450" v="199"/>
          <ac:spMkLst>
            <pc:docMk/>
            <pc:sldMk cId="1081966480" sldId="261"/>
            <ac:spMk id="3" creationId="{9C22C75E-2A4A-4360-F480-F99F59ED2F59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47:39.262" v="515"/>
        <pc:sldMkLst>
          <pc:docMk/>
          <pc:sldMk cId="3344433932" sldId="261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12:44.938" v="219"/>
          <ac:spMkLst>
            <pc:docMk/>
            <pc:sldMk cId="3344433932" sldId="261"/>
            <ac:spMk id="2" creationId="{9CC8DA39-E92D-3C9F-C58A-A870FFCFD12F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12:44.938" v="218"/>
          <ac:spMkLst>
            <pc:docMk/>
            <pc:sldMk cId="3344433932" sldId="261"/>
            <ac:spMk id="3" creationId="{D2DD8CDC-D984-2E12-844F-7D1BD695882A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47:39.262" v="515"/>
          <ac:spMkLst>
            <pc:docMk/>
            <pc:sldMk cId="3344433932" sldId="261"/>
            <ac:spMk id="5" creationId="{752E39C9-0D63-A686-B5F8-1B6532986904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47:39.262" v="515"/>
          <ac:spMkLst>
            <pc:docMk/>
            <pc:sldMk cId="3344433932" sldId="261"/>
            <ac:spMk id="18" creationId="{5EF08599-3FED-4288-A20D-E7BCAC3B8E26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47:39.262" v="515"/>
          <ac:spMkLst>
            <pc:docMk/>
            <pc:sldMk cId="3344433932" sldId="261"/>
            <ac:spMk id="20" creationId="{C884A6B2-90E9-4BDB-8503-71AC02D3956A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3:47:39.262" v="515"/>
          <ac:grpSpMkLst>
            <pc:docMk/>
            <pc:sldMk cId="3344433932" sldId="261"/>
            <ac:grpSpMk id="10" creationId="{08F94D66-27EC-4CB8-8226-D7F41C161863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47:39.262" v="515"/>
          <ac:grpSpMkLst>
            <pc:docMk/>
            <pc:sldMk cId="3344433932" sldId="261"/>
            <ac:grpSpMk id="22" creationId="{E9046BC8-D404-4E7D-9202-A07F3FDD3823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3:47:39.262" v="515"/>
          <ac:picMkLst>
            <pc:docMk/>
            <pc:sldMk cId="3344433932" sldId="261"/>
            <ac:picMk id="4" creationId="{91FA0188-862C-322E-8FF7-7D3B29E7F589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51:26.799" v="536" actId="20577"/>
        <pc:sldMkLst>
          <pc:docMk/>
          <pc:sldMk cId="29873115" sldId="262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13:11.830" v="223"/>
          <ac:spMkLst>
            <pc:docMk/>
            <pc:sldMk cId="29873115" sldId="262"/>
            <ac:spMk id="2" creationId="{2EF7AB77-F608-9E3D-DDA1-3F80A26151FD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13:11.830" v="222"/>
          <ac:spMkLst>
            <pc:docMk/>
            <pc:sldMk cId="29873115" sldId="262"/>
            <ac:spMk id="3" creationId="{D06B34FD-BE5D-505C-EF67-5D302422597E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51:26.799" v="536" actId="20577"/>
          <ac:spMkLst>
            <pc:docMk/>
            <pc:sldMk cId="29873115" sldId="262"/>
            <ac:spMk id="5" creationId="{1937E39A-1B2D-404A-4240-1064431633D5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51:09.299" v="533"/>
          <ac:spMkLst>
            <pc:docMk/>
            <pc:sldMk cId="29873115" sldId="262"/>
            <ac:spMk id="18" creationId="{E58348C3-6249-4952-AA86-C63DB35EA9F2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13:54.487" v="228"/>
          <ac:grpSpMkLst>
            <pc:docMk/>
            <pc:sldMk cId="29873115" sldId="262"/>
            <ac:grpSpMk id="9" creationId="{6ADA8EC3-01C5-453C-91A6-D01B9E15BF0B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51:09.299" v="533"/>
          <ac:grpSpMkLst>
            <pc:docMk/>
            <pc:sldMk cId="29873115" sldId="262"/>
            <ac:grpSpMk id="10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13:54.487" v="228"/>
          <ac:grpSpMkLst>
            <pc:docMk/>
            <pc:sldMk cId="29873115" sldId="262"/>
            <ac:grpSpMk id="17" creationId="{C2EAC6F4-CC14-4018-8EB7-80E98A20725F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51:09.299" v="533"/>
          <ac:grpSpMkLst>
            <pc:docMk/>
            <pc:sldMk cId="29873115" sldId="262"/>
            <ac:grpSpMk id="20" creationId="{DE6174AD-DBB0-43E6-98C2-738DB3A15244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51:09.299" v="533"/>
          <ac:grpSpMkLst>
            <pc:docMk/>
            <pc:sldMk cId="29873115" sldId="262"/>
            <ac:grpSpMk id="31" creationId="{7CD2F605-77BD-4D9C-BC95-97EB75D69D88}"/>
          </ac:grpSpMkLst>
        </pc:grpChg>
        <pc:picChg chg="add mod ord">
          <ac:chgData name="Theerapat Linprasert (6410110236)" userId="S::6410110236@email.psu.ac.th::600ad70f-54c3-4c12-b3f3-6fde9779f7ed" providerId="AD" clId="Web-{F8FFAE63-D453-4D52-B246-6BAE2710148E}" dt="2024-02-28T03:51:09.299" v="533"/>
          <ac:picMkLst>
            <pc:docMk/>
            <pc:sldMk cId="29873115" sldId="262"/>
            <ac:picMk id="4" creationId="{E9D472C0-8BFE-C05D-ECC4-B80B5BCF78E7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3:20:51.374" v="276"/>
          <ac:picMkLst>
            <pc:docMk/>
            <pc:sldMk cId="29873115" sldId="262"/>
            <ac:picMk id="6" creationId="{748C2313-9F72-9639-D777-01C8D1BD4FA0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51:09.299" v="533"/>
          <ac:picMkLst>
            <pc:docMk/>
            <pc:sldMk cId="29873115" sldId="262"/>
            <ac:picMk id="7" creationId="{54CABDE9-8A15-2D80-A184-606EA5604D26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18:13.307" v="263" actId="1076"/>
        <pc:sldMkLst>
          <pc:docMk/>
          <pc:sldMk cId="136337044" sldId="263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15:10.145" v="233"/>
          <ac:spMkLst>
            <pc:docMk/>
            <pc:sldMk cId="136337044" sldId="263"/>
            <ac:spMk id="2" creationId="{94E5EE62-4790-CA05-4DCE-B7173CDFA917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15:10.145" v="232"/>
          <ac:spMkLst>
            <pc:docMk/>
            <pc:sldMk cId="136337044" sldId="263"/>
            <ac:spMk id="3" creationId="{D451FCA0-DBF7-799D-4533-142AD6F406BF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18:08.994" v="262" actId="1076"/>
          <ac:spMkLst>
            <pc:docMk/>
            <pc:sldMk cId="136337044" sldId="263"/>
            <ac:spMk id="5" creationId="{33FA5724-3505-F500-62BD-952142E0374B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16:36.070" v="240"/>
          <ac:spMkLst>
            <pc:docMk/>
            <pc:sldMk cId="136337044" sldId="263"/>
            <ac:spMk id="25" creationId="{027FB951-A422-4463-8A01-05812E59CC9E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16:29.194" v="236"/>
          <ac:grpSpMkLst>
            <pc:docMk/>
            <pc:sldMk cId="136337044" sldId="263"/>
            <ac:grpSpMk id="9" creationId="{6ADA8EC3-01C5-453C-91A6-D01B9E15BF0B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16:29.194" v="236"/>
          <ac:grpSpMkLst>
            <pc:docMk/>
            <pc:sldMk cId="136337044" sldId="263"/>
            <ac:grpSpMk id="17" creationId="{C2EAC6F4-CC14-4018-8EB7-80E98A20725F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16:36.070" v="240"/>
          <ac:grpSpMkLst>
            <pc:docMk/>
            <pc:sldMk cId="136337044" sldId="263"/>
            <ac:grpSpMk id="26" creationId="{6ADA8EC3-01C5-453C-91A6-D01B9E15BF0B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16:36.070" v="240"/>
          <ac:grpSpMkLst>
            <pc:docMk/>
            <pc:sldMk cId="136337044" sldId="263"/>
            <ac:grpSpMk id="27" creationId="{767D40C4-2A44-4792-AB9D-E769202A2750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3:18:13.307" v="263" actId="1076"/>
          <ac:picMkLst>
            <pc:docMk/>
            <pc:sldMk cId="136337044" sldId="263"/>
            <ac:picMk id="4" creationId="{F6C148E3-6EA6-018F-507D-00146D4EC5B2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00:22.174" v="627"/>
        <pc:sldMkLst>
          <pc:docMk/>
          <pc:sldMk cId="1256387618" sldId="264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20:57.546" v="279"/>
          <ac:spMkLst>
            <pc:docMk/>
            <pc:sldMk cId="1256387618" sldId="264"/>
            <ac:spMk id="2" creationId="{B0F41B4A-4896-7670-8E79-0615AAD33D94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20:57.546" v="278"/>
          <ac:spMkLst>
            <pc:docMk/>
            <pc:sldMk cId="1256387618" sldId="264"/>
            <ac:spMk id="3" creationId="{21123675-F5EB-8426-2358-71BDCD6FF16D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00:22.174" v="627"/>
          <ac:spMkLst>
            <pc:docMk/>
            <pc:sldMk cId="1256387618" sldId="264"/>
            <ac:spMk id="5" creationId="{842C855D-1F4F-25E2-2481-75A55EEEDBB6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00:22.174" v="627"/>
          <ac:spMkLst>
            <pc:docMk/>
            <pc:sldMk cId="1256387618" sldId="264"/>
            <ac:spMk id="35" creationId="{0095B9FE-CD3D-4FD5-91D3-D9BDC79BFF5B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4:00:22.174" v="627"/>
          <ac:grpSpMkLst>
            <pc:docMk/>
            <pc:sldMk cId="1256387618" sldId="264"/>
            <ac:grpSpMk id="16" creationId="{54240DE2-765C-4EED-949B-E5E3D6B6A820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4:00:22.174" v="627"/>
          <ac:grpSpMkLst>
            <pc:docMk/>
            <pc:sldMk cId="1256387618" sldId="264"/>
            <ac:grpSpMk id="27" creationId="{56C5F458-F0B9-4584-B7A3-BA39F9E9FC93}"/>
          </ac:grpSpMkLst>
        </pc:grpChg>
        <pc:picChg chg="add mod ord">
          <ac:chgData name="Theerapat Linprasert (6410110236)" userId="S::6410110236@email.psu.ac.th::600ad70f-54c3-4c12-b3f3-6fde9779f7ed" providerId="AD" clId="Web-{F8FFAE63-D453-4D52-B246-6BAE2710148E}" dt="2024-02-28T04:00:22.174" v="627"/>
          <ac:picMkLst>
            <pc:docMk/>
            <pc:sldMk cId="1256387618" sldId="264"/>
            <ac:picMk id="6" creationId="{16C497BE-53CA-0038-2176-60AC4E12360D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00:22.174" v="627"/>
          <ac:picMkLst>
            <pc:docMk/>
            <pc:sldMk cId="1256387618" sldId="264"/>
            <ac:picMk id="7" creationId="{04AADDD0-A7DA-5B41-E3FF-4A5906D1EF48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3:59:03.734" v="610"/>
          <ac:picMkLst>
            <pc:docMk/>
            <pc:sldMk cId="1256387618" sldId="264"/>
            <ac:picMk id="8" creationId="{F6B07FCB-6840-E5A4-2BD0-2A3A36CAC7F0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3:59:13.312" v="613"/>
          <ac:picMkLst>
            <pc:docMk/>
            <pc:sldMk cId="1256387618" sldId="264"/>
            <ac:picMk id="9" creationId="{BDC39721-013B-C036-2FB8-2F297759E24C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3:59:24.031" v="615"/>
          <ac:picMkLst>
            <pc:docMk/>
            <pc:sldMk cId="1256387618" sldId="264"/>
            <ac:picMk id="10" creationId="{284595EF-A8F3-24CC-5C24-6E850E8C3E30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4:00:19.080" v="626"/>
          <ac:picMkLst>
            <pc:docMk/>
            <pc:sldMk cId="1256387618" sldId="264"/>
            <ac:picMk id="11" creationId="{A0E2556D-53F7-D832-BA9D-C2F5E326109A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52:38.629" v="565" actId="20577"/>
        <pc:sldMkLst>
          <pc:docMk/>
          <pc:sldMk cId="2444710597" sldId="265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22:10.501" v="296"/>
          <ac:spMkLst>
            <pc:docMk/>
            <pc:sldMk cId="2444710597" sldId="265"/>
            <ac:spMk id="2" creationId="{A4176775-516F-9DD8-8F14-95673FAB9C8B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22:10.501" v="295"/>
          <ac:spMkLst>
            <pc:docMk/>
            <pc:sldMk cId="2444710597" sldId="265"/>
            <ac:spMk id="3" creationId="{2B1A5F76-0197-D9CE-AB6D-81FFC36284EA}"/>
          </ac:spMkLst>
        </pc:spChg>
        <pc:spChg chg="add mod ord">
          <ac:chgData name="Theerapat Linprasert (6410110236)" userId="S::6410110236@email.psu.ac.th::600ad70f-54c3-4c12-b3f3-6fde9779f7ed" providerId="AD" clId="Web-{F8FFAE63-D453-4D52-B246-6BAE2710148E}" dt="2024-02-28T03:52:38.629" v="565" actId="20577"/>
          <ac:spMkLst>
            <pc:docMk/>
            <pc:sldMk cId="2444710597" sldId="265"/>
            <ac:spMk id="6" creationId="{2AE36E52-4652-0603-FA63-0CAACC589411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26:47.774" v="301"/>
          <ac:spMkLst>
            <pc:docMk/>
            <pc:sldMk cId="2444710597" sldId="265"/>
            <ac:spMk id="25" creationId="{084966D2-3C9B-4F47-8231-1DEC33D3BDFE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44:37.757" v="501"/>
          <ac:spMkLst>
            <pc:docMk/>
            <pc:sldMk cId="2444710597" sldId="265"/>
            <ac:spMk id="26" creationId="{084966D2-3C9B-4F47-8231-1DEC33D3BDFE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52:18.613" v="562"/>
          <ac:spMkLst>
            <pc:docMk/>
            <pc:sldMk cId="2444710597" sldId="265"/>
            <ac:spMk id="39" creationId="{55599FE3-8CCE-4364-9F89-0C11699C4F6A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52:18.613" v="562"/>
          <ac:spMkLst>
            <pc:docMk/>
            <pc:sldMk cId="2444710597" sldId="265"/>
            <ac:spMk id="44" creationId="{1C40522E-719B-4EF2-8100-DF20F317B4E4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26:47.774" v="301"/>
          <ac:grpSpMkLst>
            <pc:docMk/>
            <pc:sldMk cId="2444710597" sldId="265"/>
            <ac:grpSpMk id="9" creationId="{089D35B1-0ED5-4358-8CAE-A9E49412AAA1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44:37.757" v="501"/>
          <ac:grpSpMkLst>
            <pc:docMk/>
            <pc:sldMk cId="2444710597" sldId="265"/>
            <ac:grpSpMk id="10" creationId="{089D35B1-0ED5-4358-8CAE-A9E49412AAA1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26:47.774" v="301"/>
          <ac:grpSpMkLst>
            <pc:docMk/>
            <pc:sldMk cId="2444710597" sldId="265"/>
            <ac:grpSpMk id="17" creationId="{DD65B30C-427F-449E-B039-E288E85D8AFA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44:37.757" v="501"/>
          <ac:grpSpMkLst>
            <pc:docMk/>
            <pc:sldMk cId="2444710597" sldId="265"/>
            <ac:grpSpMk id="18" creationId="{DD65B30C-427F-449E-B039-E288E85D8AFA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52:18.613" v="562"/>
          <ac:grpSpMkLst>
            <pc:docMk/>
            <pc:sldMk cId="2444710597" sldId="265"/>
            <ac:grpSpMk id="31" creationId="{E4C39A5A-6D63-4FAC-B6C2-D37778B97ACD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52:18.613" v="562"/>
          <ac:grpSpMkLst>
            <pc:docMk/>
            <pc:sldMk cId="2444710597" sldId="265"/>
            <ac:grpSpMk id="46" creationId="{DF0D92E7-0A68-42A1-97BB-A5E058ACB267}"/>
          </ac:grpSpMkLst>
        </pc:grpChg>
        <pc:picChg chg="add del mod">
          <ac:chgData name="Theerapat Linprasert (6410110236)" userId="S::6410110236@email.psu.ac.th::600ad70f-54c3-4c12-b3f3-6fde9779f7ed" providerId="AD" clId="Web-{F8FFAE63-D453-4D52-B246-6BAE2710148E}" dt="2024-02-28T03:26:49.962" v="302"/>
          <ac:picMkLst>
            <pc:docMk/>
            <pc:sldMk cId="2444710597" sldId="265"/>
            <ac:picMk id="4" creationId="{31C82813-674D-2FCF-10D5-036B9E4F4587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3:52:18.613" v="562"/>
          <ac:picMkLst>
            <pc:docMk/>
            <pc:sldMk cId="2444710597" sldId="265"/>
            <ac:picMk id="5" creationId="{3BFCB6EC-1982-2FCD-44AB-4A7C7C0C6D9C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52:18.613" v="562"/>
          <ac:picMkLst>
            <pc:docMk/>
            <pc:sldMk cId="2444710597" sldId="265"/>
            <ac:picMk id="7" creationId="{77FE370A-F492-41DD-E472-6CA69D975D79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28:54.565" v="773" actId="14100"/>
        <pc:sldMkLst>
          <pc:docMk/>
          <pc:sldMk cId="2758696044" sldId="266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31:10.219" v="316"/>
          <ac:spMkLst>
            <pc:docMk/>
            <pc:sldMk cId="2758696044" sldId="266"/>
            <ac:spMk id="2" creationId="{4BB9B1E3-8C9C-96EB-B768-4DD85FF531E1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31:10.219" v="315"/>
          <ac:spMkLst>
            <pc:docMk/>
            <pc:sldMk cId="2758696044" sldId="266"/>
            <ac:spMk id="3" creationId="{8B00F0A1-0A7D-9070-23E9-E21742713D79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23:39.525" v="736" actId="1076"/>
          <ac:spMkLst>
            <pc:docMk/>
            <pc:sldMk cId="2758696044" sldId="266"/>
            <ac:spMk id="5" creationId="{241A796D-A9DE-6475-B51A-96C8E72FE559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28:54.565" v="773" actId="14100"/>
          <ac:spMkLst>
            <pc:docMk/>
            <pc:sldMk cId="2758696044" sldId="266"/>
            <ac:spMk id="11" creationId="{F043A9FD-1A23-DAF4-14C0-18590FF84B65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21:52.663" v="719"/>
          <ac:spMkLst>
            <pc:docMk/>
            <pc:sldMk cId="2758696044" sldId="266"/>
            <ac:spMk id="22" creationId="{7EC94668-3D28-463A-809C-351217F261B2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4:21:52.663" v="719"/>
          <ac:grpSpMkLst>
            <pc:docMk/>
            <pc:sldMk cId="2758696044" sldId="266"/>
            <ac:grpSpMk id="14" creationId="{9A1C046F-2C2B-4272-BDC2-F3914E7C2C0D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4:23:28.056" v="735" actId="14100"/>
          <ac:picMkLst>
            <pc:docMk/>
            <pc:sldMk cId="2758696044" sldId="266"/>
            <ac:picMk id="6" creationId="{78256170-9EAC-4F5B-F3D4-9473010DE687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23:23.368" v="734" actId="14100"/>
          <ac:picMkLst>
            <pc:docMk/>
            <pc:sldMk cId="2758696044" sldId="266"/>
            <ac:picMk id="7" creationId="{F051192B-D383-8388-FC2F-89B3CA9D62E1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4:22:51.133" v="728"/>
          <ac:picMkLst>
            <pc:docMk/>
            <pc:sldMk cId="2758696044" sldId="266"/>
            <ac:picMk id="8" creationId="{A9D74C7C-A48F-C4C8-719C-B019B60116D5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23:11.618" v="731" actId="1076"/>
          <ac:picMkLst>
            <pc:docMk/>
            <pc:sldMk cId="2758696044" sldId="266"/>
            <ac:picMk id="9" creationId="{26A8CEB1-AED3-7438-3205-FDF552B4720A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23:15.071" v="732" actId="1076"/>
          <ac:picMkLst>
            <pc:docMk/>
            <pc:sldMk cId="2758696044" sldId="266"/>
            <ac:picMk id="10" creationId="{8F540529-6B7C-DE41-280E-AFEF5B6EFC26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54:05.538" v="580" actId="20577"/>
        <pc:sldMkLst>
          <pc:docMk/>
          <pc:sldMk cId="2836705735" sldId="267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31:33.798" v="335"/>
          <ac:spMkLst>
            <pc:docMk/>
            <pc:sldMk cId="2836705735" sldId="267"/>
            <ac:spMk id="2" creationId="{1F3712E3-C86B-DBC5-4666-7BA6B53009B6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31:33.798" v="334"/>
          <ac:spMkLst>
            <pc:docMk/>
            <pc:sldMk cId="2836705735" sldId="267"/>
            <ac:spMk id="3" creationId="{811E3C43-8681-D726-EFCE-6CF629D4B899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54:05.538" v="580" actId="20577"/>
          <ac:spMkLst>
            <pc:docMk/>
            <pc:sldMk cId="2836705735" sldId="267"/>
            <ac:spMk id="6" creationId="{816D4357-33B3-7197-0F5A-DB6C2403E97B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53:30.725" v="577"/>
          <ac:spMkLst>
            <pc:docMk/>
            <pc:sldMk cId="2836705735" sldId="267"/>
            <ac:spMk id="28" creationId="{6CA4EC59-B8A3-489A-9FB4-AA0699200E65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53:30.725" v="577"/>
          <ac:spMkLst>
            <pc:docMk/>
            <pc:sldMk cId="2836705735" sldId="267"/>
            <ac:spMk id="30" creationId="{1143E968-E203-496D-A1AD-2EA10AB3E786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53:30.725" v="577"/>
          <ac:spMkLst>
            <pc:docMk/>
            <pc:sldMk cId="2836705735" sldId="267"/>
            <ac:spMk id="51" creationId="{27728DE0-08FC-4361-9A63-45CBB2F871D1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53:30.725" v="577"/>
          <ac:spMkLst>
            <pc:docMk/>
            <pc:sldMk cId="2836705735" sldId="267"/>
            <ac:spMk id="61" creationId="{38896A2C-228D-4C37-B4A4-2BD326E0B07F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45:54.509" v="504"/>
          <ac:grpSpMkLst>
            <pc:docMk/>
            <pc:sldMk cId="2836705735" sldId="267"/>
            <ac:grpSpMk id="9" creationId="{6ADA8EC3-01C5-453C-91A6-D01B9E15BF0B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45:54.509" v="504"/>
          <ac:grpSpMkLst>
            <pc:docMk/>
            <pc:sldMk cId="2836705735" sldId="267"/>
            <ac:grpSpMk id="17" creationId="{C2EAC6F4-CC14-4018-8EB7-80E98A20725F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53:30.725" v="577"/>
          <ac:grpSpMkLst>
            <pc:docMk/>
            <pc:sldMk cId="2836705735" sldId="267"/>
            <ac:grpSpMk id="32" creationId="{FBB3444A-472E-400E-81D0-7CCDEEECC9C3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53:30.725" v="577"/>
          <ac:grpSpMkLst>
            <pc:docMk/>
            <pc:sldMk cId="2836705735" sldId="267"/>
            <ac:grpSpMk id="43" creationId="{7CD2F605-77BD-4D9C-BC95-97EB75D69D88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53:30.725" v="577"/>
          <ac:grpSpMkLst>
            <pc:docMk/>
            <pc:sldMk cId="2836705735" sldId="267"/>
            <ac:grpSpMk id="53" creationId="{8A667A12-75E6-4C14-B996-78D64D0DFCAD}"/>
          </ac:grpSpMkLst>
        </pc:grpChg>
        <pc:picChg chg="add mod ord">
          <ac:chgData name="Theerapat Linprasert (6410110236)" userId="S::6410110236@email.psu.ac.th::600ad70f-54c3-4c12-b3f3-6fde9779f7ed" providerId="AD" clId="Web-{F8FFAE63-D453-4D52-B246-6BAE2710148E}" dt="2024-02-28T03:53:30.725" v="577"/>
          <ac:picMkLst>
            <pc:docMk/>
            <pc:sldMk cId="2836705735" sldId="267"/>
            <ac:picMk id="4" creationId="{65D99A44-5314-74A2-AD6D-6EF586DDBAAA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53:30.725" v="577"/>
          <ac:picMkLst>
            <pc:docMk/>
            <pc:sldMk cId="2836705735" sldId="267"/>
            <ac:picMk id="7" creationId="{293EE933-719E-129F-D201-846FC5D3AF18}"/>
          </ac:picMkLst>
        </pc:picChg>
      </pc:sldChg>
      <pc:sldChg chg="addSp delSp modSp add replId">
        <pc:chgData name="Theerapat Linprasert (6410110236)" userId="S::6410110236@email.psu.ac.th::600ad70f-54c3-4c12-b3f3-6fde9779f7ed" providerId="AD" clId="Web-{F8FFAE63-D453-4D52-B246-6BAE2710148E}" dt="2024-02-28T04:47:30.361" v="970"/>
        <pc:sldMkLst>
          <pc:docMk/>
          <pc:sldMk cId="4232809993" sldId="268"/>
        </pc:sldMkLst>
        <pc:spChg chg="add mod">
          <ac:chgData name="Theerapat Linprasert (6410110236)" userId="S::6410110236@email.psu.ac.th::600ad70f-54c3-4c12-b3f3-6fde9779f7ed" providerId="AD" clId="Web-{F8FFAE63-D453-4D52-B246-6BAE2710148E}" dt="2024-02-28T04:47:09.939" v="968" actId="20577"/>
          <ac:spMkLst>
            <pc:docMk/>
            <pc:sldMk cId="4232809993" sldId="268"/>
            <ac:spMk id="3" creationId="{24EC9102-A17A-B89A-0048-54CA5A112C0F}"/>
          </ac:spMkLst>
        </pc:spChg>
        <pc:spChg chg="mod">
          <ac:chgData name="Theerapat Linprasert (6410110236)" userId="S::6410110236@email.psu.ac.th::600ad70f-54c3-4c12-b3f3-6fde9779f7ed" providerId="AD" clId="Web-{F8FFAE63-D453-4D52-B246-6BAE2710148E}" dt="2024-02-28T03:34:08.192" v="367" actId="20577"/>
          <ac:spMkLst>
            <pc:docMk/>
            <pc:sldMk cId="4232809993" sldId="268"/>
            <ac:spMk id="5" creationId="{241A796D-A9DE-6475-B51A-96C8E72FE559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46:43.204" v="962" actId="1076"/>
          <ac:picMkLst>
            <pc:docMk/>
            <pc:sldMk cId="4232809993" sldId="268"/>
            <ac:picMk id="2" creationId="{F2B656B8-DF17-CB11-3698-557F6C47508B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4:47:30.361" v="970"/>
          <ac:picMkLst>
            <pc:docMk/>
            <pc:sldMk cId="4232809993" sldId="268"/>
            <ac:picMk id="4" creationId="{900749B1-E7D4-E40B-2FC8-4CDFB06CF103}"/>
          </ac:picMkLst>
        </pc:picChg>
      </pc:sldChg>
      <pc:sldChg chg="addSp delSp modSp new mod setBg setClrOvrMap">
        <pc:chgData name="Theerapat Linprasert (6410110236)" userId="S::6410110236@email.psu.ac.th::600ad70f-54c3-4c12-b3f3-6fde9779f7ed" providerId="AD" clId="Web-{F8FFAE63-D453-4D52-B246-6BAE2710148E}" dt="2024-02-28T03:54:20.320" v="582" actId="20577"/>
        <pc:sldMkLst>
          <pc:docMk/>
          <pc:sldMk cId="919190108" sldId="269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34:29.474" v="370"/>
          <ac:spMkLst>
            <pc:docMk/>
            <pc:sldMk cId="919190108" sldId="269"/>
            <ac:spMk id="2" creationId="{D9ACD01B-748B-92EF-44D2-30040DF5EF6B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34:29.474" v="369"/>
          <ac:spMkLst>
            <pc:docMk/>
            <pc:sldMk cId="919190108" sldId="269"/>
            <ac:spMk id="3" creationId="{24AC48B7-C84F-B6E1-811F-21F58A0B5875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54:20.320" v="582" actId="20577"/>
          <ac:spMkLst>
            <pc:docMk/>
            <pc:sldMk cId="919190108" sldId="269"/>
            <ac:spMk id="7" creationId="{A0C79970-CBAE-569D-E2C1-88E6FEF6ECEF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3:47:14.183" v="514"/>
          <ac:spMkLst>
            <pc:docMk/>
            <pc:sldMk cId="919190108" sldId="269"/>
            <ac:spMk id="29" creationId="{2FCD9B94-D70B-4446-85E5-ACD3904289CB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3:47:14.183" v="514"/>
          <ac:grpSpMkLst>
            <pc:docMk/>
            <pc:sldMk cId="919190108" sldId="269"/>
            <ac:grpSpMk id="10" creationId="{6ADA8EC3-01C5-453C-91A6-D01B9E15BF0B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3:47:14.183" v="514"/>
          <ac:grpSpMkLst>
            <pc:docMk/>
            <pc:sldMk cId="919190108" sldId="269"/>
            <ac:grpSpMk id="18" creationId="{C2EAC6F4-CC14-4018-8EB7-80E98A20725F}"/>
          </ac:grpSpMkLst>
        </pc:grpChg>
        <pc:picChg chg="add del mod">
          <ac:chgData name="Theerapat Linprasert (6410110236)" userId="S::6410110236@email.psu.ac.th::600ad70f-54c3-4c12-b3f3-6fde9779f7ed" providerId="AD" clId="Web-{F8FFAE63-D453-4D52-B246-6BAE2710148E}" dt="2024-02-28T03:35:12.288" v="372"/>
          <ac:picMkLst>
            <pc:docMk/>
            <pc:sldMk cId="919190108" sldId="269"/>
            <ac:picMk id="4" creationId="{E80E8C54-CA6C-50C3-925B-C16E79012604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3:47:14.183" v="514"/>
          <ac:picMkLst>
            <pc:docMk/>
            <pc:sldMk cId="919190108" sldId="269"/>
            <ac:picMk id="5" creationId="{5478140D-C10F-DAC9-8ABE-F891CF21FB8E}"/>
          </ac:picMkLst>
        </pc:picChg>
        <pc:cxnChg chg="add del">
          <ac:chgData name="Theerapat Linprasert (6410110236)" userId="S::6410110236@email.psu.ac.th::600ad70f-54c3-4c12-b3f3-6fde9779f7ed" providerId="AD" clId="Web-{F8FFAE63-D453-4D52-B246-6BAE2710148E}" dt="2024-02-28T03:47:14.183" v="514"/>
          <ac:cxnSpMkLst>
            <pc:docMk/>
            <pc:sldMk cId="919190108" sldId="269"/>
            <ac:cxnSpMk id="31" creationId="{3378FF8B-3743-48E1-88E3-F4CADB3DECE5}"/>
          </ac:cxnSpMkLst>
        </pc:cxnChg>
      </pc:sldChg>
      <pc:sldChg chg="addSp delSp modSp add mod replId setBg">
        <pc:chgData name="Theerapat Linprasert (6410110236)" userId="S::6410110236@email.psu.ac.th::600ad70f-54c3-4c12-b3f3-6fde9779f7ed" providerId="AD" clId="Web-{F8FFAE63-D453-4D52-B246-6BAE2710148E}" dt="2024-02-28T05:05:29.079" v="1032" actId="20577"/>
        <pc:sldMkLst>
          <pc:docMk/>
          <pc:sldMk cId="3047606958" sldId="270"/>
        </pc:sldMkLst>
        <pc:spChg chg="add mod">
          <ac:chgData name="Theerapat Linprasert (6410110236)" userId="S::6410110236@email.psu.ac.th::600ad70f-54c3-4c12-b3f3-6fde9779f7ed" providerId="AD" clId="Web-{F8FFAE63-D453-4D52-B246-6BAE2710148E}" dt="2024-02-28T05:05:29.079" v="1032" actId="20577"/>
          <ac:spMkLst>
            <pc:docMk/>
            <pc:sldMk cId="3047606958" sldId="270"/>
            <ac:spMk id="3" creationId="{B384CDC4-CB23-E1D7-6BD3-29622A637511}"/>
          </ac:spMkLst>
        </pc:spChg>
        <pc:spChg chg="mod">
          <ac:chgData name="Theerapat Linprasert (6410110236)" userId="S::6410110236@email.psu.ac.th::600ad70f-54c3-4c12-b3f3-6fde9779f7ed" providerId="AD" clId="Web-{F8FFAE63-D453-4D52-B246-6BAE2710148E}" dt="2024-02-28T05:04:50.656" v="1023"/>
          <ac:spMkLst>
            <pc:docMk/>
            <pc:sldMk cId="3047606958" sldId="270"/>
            <ac:spMk id="5" creationId="{241A796D-A9DE-6475-B51A-96C8E72FE559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04:50.656" v="1023"/>
          <ac:spMkLst>
            <pc:docMk/>
            <pc:sldMk cId="3047606958" sldId="270"/>
            <ac:spMk id="18" creationId="{EF263B76-D6AC-40A4-BA2E-CC8B89190ED9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04:48.674" v="1022"/>
          <ac:spMkLst>
            <pc:docMk/>
            <pc:sldMk cId="3047606958" sldId="270"/>
            <ac:spMk id="31" creationId="{A6073935-E043-4801-AF06-06093A9145F7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04:48.674" v="1022"/>
          <ac:spMkLst>
            <pc:docMk/>
            <pc:sldMk cId="3047606958" sldId="270"/>
            <ac:spMk id="41" creationId="{8D6B9972-4A81-4223-9901-0E559A1D5E59}"/>
          </ac:spMkLst>
        </pc:spChg>
        <pc:grpChg chg="add del">
          <ac:chgData name="Theerapat Linprasert (6410110236)" userId="S::6410110236@email.psu.ac.th::600ad70f-54c3-4c12-b3f3-6fde9779f7ed" providerId="AD" clId="Web-{F8FFAE63-D453-4D52-B246-6BAE2710148E}" dt="2024-02-28T05:04:50.656" v="1023"/>
          <ac:grpSpMkLst>
            <pc:docMk/>
            <pc:sldMk cId="3047606958" sldId="270"/>
            <ac:grpSpMk id="10" creationId="{C616B3DC-C165-433D-9187-62DCC0E317D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04:48.674" v="1022"/>
          <ac:grpSpMkLst>
            <pc:docMk/>
            <pc:sldMk cId="3047606958" sldId="270"/>
            <ac:grpSpMk id="23" creationId="{C616B3DC-C165-433D-9187-62DCC0E317D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04:48.674" v="1022"/>
          <ac:grpSpMkLst>
            <pc:docMk/>
            <pc:sldMk cId="3047606958" sldId="270"/>
            <ac:grpSpMk id="33" creationId="{8AC26FF4-D6F9-4A94-A837-D051A101EDD3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5:04:57.094" v="1024" actId="1076"/>
          <ac:picMkLst>
            <pc:docMk/>
            <pc:sldMk cId="3047606958" sldId="270"/>
            <ac:picMk id="2" creationId="{1F56CE91-F893-3334-CA48-369CEB2A0E7E}"/>
          </ac:picMkLst>
        </pc:picChg>
      </pc:sldChg>
      <pc:sldChg chg="modSp add replId">
        <pc:chgData name="Theerapat Linprasert (6410110236)" userId="S::6410110236@email.psu.ac.th::600ad70f-54c3-4c12-b3f3-6fde9779f7ed" providerId="AD" clId="Web-{F8FFAE63-D453-4D52-B246-6BAE2710148E}" dt="2024-02-28T03:37:01.479" v="429" actId="20577"/>
        <pc:sldMkLst>
          <pc:docMk/>
          <pc:sldMk cId="4207971524" sldId="271"/>
        </pc:sldMkLst>
        <pc:spChg chg="mod">
          <ac:chgData name="Theerapat Linprasert (6410110236)" userId="S::6410110236@email.psu.ac.th::600ad70f-54c3-4c12-b3f3-6fde9779f7ed" providerId="AD" clId="Web-{F8FFAE63-D453-4D52-B246-6BAE2710148E}" dt="2024-02-28T03:37:01.479" v="429" actId="20577"/>
          <ac:spMkLst>
            <pc:docMk/>
            <pc:sldMk cId="4207971524" sldId="271"/>
            <ac:spMk id="5" creationId="{241A796D-A9DE-6475-B51A-96C8E72FE559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3:47:46.434" v="516"/>
        <pc:sldMkLst>
          <pc:docMk/>
          <pc:sldMk cId="3061035225" sldId="272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37:46.308" v="432"/>
          <ac:spMkLst>
            <pc:docMk/>
            <pc:sldMk cId="3061035225" sldId="272"/>
            <ac:spMk id="2" creationId="{FE25DD3B-C090-33BF-20A6-15D22D728642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37:46.308" v="431"/>
          <ac:spMkLst>
            <pc:docMk/>
            <pc:sldMk cId="3061035225" sldId="272"/>
            <ac:spMk id="3" creationId="{93827700-375F-6C02-8407-9C8AEF31CD65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3:47:46.434" v="516"/>
          <ac:spMkLst>
            <pc:docMk/>
            <pc:sldMk cId="3061035225" sldId="272"/>
            <ac:spMk id="5" creationId="{83F7EB70-F372-AF2D-431C-4D63F9D5D8DC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3:47:46.434" v="516"/>
          <ac:spMkLst>
            <pc:docMk/>
            <pc:sldMk cId="3061035225" sldId="272"/>
            <ac:spMk id="18" creationId="{E58348C3-6249-4952-AA86-C63DB35EA9F2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3:47:46.434" v="516"/>
          <ac:grpSpMkLst>
            <pc:docMk/>
            <pc:sldMk cId="3061035225" sldId="272"/>
            <ac:grpSpMk id="10" creationId="{08F94D66-27EC-4CB8-8226-D7F41C161863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3:47:46.434" v="516"/>
          <ac:grpSpMkLst>
            <pc:docMk/>
            <pc:sldMk cId="3061035225" sldId="272"/>
            <ac:grpSpMk id="20" creationId="{DE6174AD-DBB0-43E6-98C2-738DB3A15244}"/>
          </ac:grpSpMkLst>
        </pc:grpChg>
        <pc:picChg chg="add mod ord">
          <ac:chgData name="Theerapat Linprasert (6410110236)" userId="S::6410110236@email.psu.ac.th::600ad70f-54c3-4c12-b3f3-6fde9779f7ed" providerId="AD" clId="Web-{F8FFAE63-D453-4D52-B246-6BAE2710148E}" dt="2024-02-28T03:47:46.434" v="516"/>
          <ac:picMkLst>
            <pc:docMk/>
            <pc:sldMk cId="3061035225" sldId="272"/>
            <ac:picMk id="4" creationId="{6AF78A7F-42CC-8B6C-F938-B2E8072E63B7}"/>
          </ac:picMkLst>
        </pc:picChg>
      </pc:sldChg>
      <pc:sldChg chg="modSp add replId">
        <pc:chgData name="Theerapat Linprasert (6410110236)" userId="S::6410110236@email.psu.ac.th::600ad70f-54c3-4c12-b3f3-6fde9779f7ed" providerId="AD" clId="Web-{F8FFAE63-D453-4D52-B246-6BAE2710148E}" dt="2024-02-28T03:41:01.298" v="488" actId="14100"/>
        <pc:sldMkLst>
          <pc:docMk/>
          <pc:sldMk cId="3123485803" sldId="273"/>
        </pc:sldMkLst>
        <pc:spChg chg="mod">
          <ac:chgData name="Theerapat Linprasert (6410110236)" userId="S::6410110236@email.psu.ac.th::600ad70f-54c3-4c12-b3f3-6fde9779f7ed" providerId="AD" clId="Web-{F8FFAE63-D453-4D52-B246-6BAE2710148E}" dt="2024-02-28T03:41:01.298" v="488" actId="14100"/>
          <ac:spMkLst>
            <pc:docMk/>
            <pc:sldMk cId="3123485803" sldId="273"/>
            <ac:spMk id="5" creationId="{241A796D-A9DE-6475-B51A-96C8E72FE559}"/>
          </ac:spMkLst>
        </pc:sp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00:03.501" v="624" actId="1076"/>
        <pc:sldMkLst>
          <pc:docMk/>
          <pc:sldMk cId="351081163" sldId="274"/>
        </pc:sldMkLst>
        <pc:spChg chg="del">
          <ac:chgData name="Theerapat Linprasert (6410110236)" userId="S::6410110236@email.psu.ac.th::600ad70f-54c3-4c12-b3f3-6fde9779f7ed" providerId="AD" clId="Web-{F8FFAE63-D453-4D52-B246-6BAE2710148E}" dt="2024-02-28T03:58:49.718" v="607"/>
          <ac:spMkLst>
            <pc:docMk/>
            <pc:sldMk cId="351081163" sldId="274"/>
            <ac:spMk id="2" creationId="{B899224A-FFAF-634C-4F9A-D5820AF9A0B7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3:58:49.718" v="606"/>
          <ac:spMkLst>
            <pc:docMk/>
            <pc:sldMk cId="351081163" sldId="274"/>
            <ac:spMk id="3" creationId="{FC0BA287-8D7A-F55F-5400-C53436662416}"/>
          </ac:spMkLst>
        </pc:spChg>
        <pc:picChg chg="add mod ord">
          <ac:chgData name="Theerapat Linprasert (6410110236)" userId="S::6410110236@email.psu.ac.th::600ad70f-54c3-4c12-b3f3-6fde9779f7ed" providerId="AD" clId="Web-{F8FFAE63-D453-4D52-B246-6BAE2710148E}" dt="2024-02-28T03:59:40.860" v="621"/>
          <ac:picMkLst>
            <pc:docMk/>
            <pc:sldMk cId="351081163" sldId="274"/>
            <ac:picMk id="5" creationId="{497DE980-49D7-FD51-A0F4-66AA4A1120F2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3:59:59.517" v="623" actId="1076"/>
          <ac:picMkLst>
            <pc:docMk/>
            <pc:sldMk cId="351081163" sldId="274"/>
            <ac:picMk id="7" creationId="{4B59FEEA-E53A-3437-E9E1-159A7B512883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3:59:40.860" v="621"/>
          <ac:picMkLst>
            <pc:docMk/>
            <pc:sldMk cId="351081163" sldId="274"/>
            <ac:picMk id="9" creationId="{47EF57B3-5189-238D-AD83-2099EB54451C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00:03.501" v="624" actId="1076"/>
          <ac:picMkLst>
            <pc:docMk/>
            <pc:sldMk cId="351081163" sldId="274"/>
            <ac:picMk id="11" creationId="{F763D23B-58F2-5E7B-0587-FA497345B5BC}"/>
          </ac:picMkLst>
        </pc:picChg>
        <pc:cxnChg chg="add del">
          <ac:chgData name="Theerapat Linprasert (6410110236)" userId="S::6410110236@email.psu.ac.th::600ad70f-54c3-4c12-b3f3-6fde9779f7ed" providerId="AD" clId="Web-{F8FFAE63-D453-4D52-B246-6BAE2710148E}" dt="2024-02-28T03:59:34.297" v="618"/>
          <ac:cxnSpMkLst>
            <pc:docMk/>
            <pc:sldMk cId="351081163" sldId="274"/>
            <ac:cxnSpMk id="16" creationId="{50DA1EB8-87CF-4588-A1FD-4756F9A28F6B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3:59:34.297" v="618"/>
          <ac:cxnSpMkLst>
            <pc:docMk/>
            <pc:sldMk cId="351081163" sldId="274"/>
            <ac:cxnSpMk id="18" creationId="{D7A4E378-EA57-47B9-B1EB-58B998F6CFFB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3:59:34.297" v="618"/>
          <ac:cxnSpMkLst>
            <pc:docMk/>
            <pc:sldMk cId="351081163" sldId="274"/>
            <ac:cxnSpMk id="20" creationId="{D2B31ED6-76F0-425A-9A41-C947AEF9C145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3:59:40.844" v="620"/>
          <ac:cxnSpMkLst>
            <pc:docMk/>
            <pc:sldMk cId="351081163" sldId="274"/>
            <ac:cxnSpMk id="22" creationId="{91B6081D-D3E8-4209-B85B-EB1C655A6272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3:59:40.844" v="620"/>
          <ac:cxnSpMkLst>
            <pc:docMk/>
            <pc:sldMk cId="351081163" sldId="274"/>
            <ac:cxnSpMk id="23" creationId="{28CA55E4-1295-45C8-BA05-5A9E705B749A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3:59:40.844" v="620"/>
          <ac:cxnSpMkLst>
            <pc:docMk/>
            <pc:sldMk cId="351081163" sldId="274"/>
            <ac:cxnSpMk id="24" creationId="{08C5794E-A9A1-4A23-AF68-C79A7822334C}"/>
          </ac:cxnSpMkLst>
        </pc:cxnChg>
        <pc:cxnChg chg="add">
          <ac:chgData name="Theerapat Linprasert (6410110236)" userId="S::6410110236@email.psu.ac.th::600ad70f-54c3-4c12-b3f3-6fde9779f7ed" providerId="AD" clId="Web-{F8FFAE63-D453-4D52-B246-6BAE2710148E}" dt="2024-02-28T03:59:40.860" v="621"/>
          <ac:cxnSpMkLst>
            <pc:docMk/>
            <pc:sldMk cId="351081163" sldId="274"/>
            <ac:cxnSpMk id="26" creationId="{50DA1EB8-87CF-4588-A1FD-4756F9A28F6B}"/>
          </ac:cxnSpMkLst>
        </pc:cxnChg>
        <pc:cxnChg chg="add">
          <ac:chgData name="Theerapat Linprasert (6410110236)" userId="S::6410110236@email.psu.ac.th::600ad70f-54c3-4c12-b3f3-6fde9779f7ed" providerId="AD" clId="Web-{F8FFAE63-D453-4D52-B246-6BAE2710148E}" dt="2024-02-28T03:59:40.860" v="621"/>
          <ac:cxnSpMkLst>
            <pc:docMk/>
            <pc:sldMk cId="351081163" sldId="274"/>
            <ac:cxnSpMk id="27" creationId="{D7A4E378-EA57-47B9-B1EB-58B998F6CFFB}"/>
          </ac:cxnSpMkLst>
        </pc:cxnChg>
        <pc:cxnChg chg="add">
          <ac:chgData name="Theerapat Linprasert (6410110236)" userId="S::6410110236@email.psu.ac.th::600ad70f-54c3-4c12-b3f3-6fde9779f7ed" providerId="AD" clId="Web-{F8FFAE63-D453-4D52-B246-6BAE2710148E}" dt="2024-02-28T03:59:40.860" v="621"/>
          <ac:cxnSpMkLst>
            <pc:docMk/>
            <pc:sldMk cId="351081163" sldId="274"/>
            <ac:cxnSpMk id="28" creationId="{D2B31ED6-76F0-425A-9A41-C947AEF9C145}"/>
          </ac:cxnSpMkLst>
        </pc:cxn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03:14.913" v="633"/>
        <pc:sldMkLst>
          <pc:docMk/>
          <pc:sldMk cId="4060880908" sldId="275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00:52.237" v="630"/>
          <ac:spMkLst>
            <pc:docMk/>
            <pc:sldMk cId="4060880908" sldId="275"/>
            <ac:spMk id="2" creationId="{AC403E6D-0871-F674-47CA-CE083166E0BA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00:52.237" v="629"/>
          <ac:spMkLst>
            <pc:docMk/>
            <pc:sldMk cId="4060880908" sldId="275"/>
            <ac:spMk id="3" creationId="{EF297128-5130-4172-8517-7A1D8014593E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03:14.913" v="633"/>
          <ac:spMkLst>
            <pc:docMk/>
            <pc:sldMk cId="4060880908" sldId="275"/>
            <ac:spMk id="17" creationId="{7FF78026-DEBB-4D5A-9A4E-872456603835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03:14.913" v="633"/>
          <ac:spMkLst>
            <pc:docMk/>
            <pc:sldMk cId="4060880908" sldId="275"/>
            <ac:spMk id="19" creationId="{E05E1684-CF44-4EAD-B3A4-FCE98461F3EE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4:03:14.913" v="633"/>
          <ac:grpSpMkLst>
            <pc:docMk/>
            <pc:sldMk cId="4060880908" sldId="275"/>
            <ac:grpSpMk id="9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4:03:14.913" v="633"/>
          <ac:picMkLst>
            <pc:docMk/>
            <pc:sldMk cId="4060880908" sldId="275"/>
            <ac:picMk id="4" creationId="{41461204-E43F-C178-70A2-CF8601D77825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13:36.743" v="694" actId="14100"/>
        <pc:sldMkLst>
          <pc:docMk/>
          <pc:sldMk cId="134682505" sldId="276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03:25.429" v="636"/>
          <ac:spMkLst>
            <pc:docMk/>
            <pc:sldMk cId="134682505" sldId="276"/>
            <ac:spMk id="2" creationId="{7154934C-8E2F-4C94-F61F-8030BB37A9E2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03:25.429" v="635"/>
          <ac:spMkLst>
            <pc:docMk/>
            <pc:sldMk cId="134682505" sldId="276"/>
            <ac:spMk id="3" creationId="{3C3B3B4A-5F53-6066-A437-6D465F67357E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8:39.625" v="663"/>
          <ac:spMkLst>
            <pc:docMk/>
            <pc:sldMk cId="134682505" sldId="276"/>
            <ac:spMk id="10" creationId="{EA518CE4-E4D4-4D8A-980F-6D692AC96949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8:39.625" v="663"/>
          <ac:spMkLst>
            <pc:docMk/>
            <pc:sldMk cId="134682505" sldId="276"/>
            <ac:spMk id="11" creationId="{F82BF3E2-EB0E-40D6-8835-2367A5316CA4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8:39.625" v="663"/>
          <ac:spMkLst>
            <pc:docMk/>
            <pc:sldMk cId="134682505" sldId="276"/>
            <ac:spMk id="12" creationId="{481E86DD-89E6-42B2-8675-84B7C56BFF7D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28" creationId="{E1750109-3B91-4506-B997-0CD8E35A1488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30" creationId="{E72D8D1B-59F6-4FF3-8547-9BBB6129F2FA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32" creationId="{14044C96-7CFD-44DB-A579-D77B0D37C681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34" creationId="{8FC8C21F-9484-4A71-ABFA-6C10682FAC3E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36" creationId="{2C444748-5A8D-4B53-89FE-42B455DFA2D1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4:06:40.122" v="656"/>
          <ac:spMkLst>
            <pc:docMk/>
            <pc:sldMk cId="134682505" sldId="276"/>
            <ac:spMk id="38" creationId="{F4FFA271-A10A-4AC3-8F06-E3313A197A80}"/>
          </ac:spMkLst>
        </pc:spChg>
        <pc:picChg chg="add mod ord">
          <ac:chgData name="Theerapat Linprasert (6410110236)" userId="S::6410110236@email.psu.ac.th::600ad70f-54c3-4c12-b3f3-6fde9779f7ed" providerId="AD" clId="Web-{F8FFAE63-D453-4D52-B246-6BAE2710148E}" dt="2024-02-28T04:12:34.428" v="688" actId="14100"/>
          <ac:picMkLst>
            <pc:docMk/>
            <pc:sldMk cId="134682505" sldId="276"/>
            <ac:picMk id="4" creationId="{FEED73B0-524A-B592-B4FB-D2B7B878D1CE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4:12:20.100" v="686" actId="14100"/>
          <ac:picMkLst>
            <pc:docMk/>
            <pc:sldMk cId="134682505" sldId="276"/>
            <ac:picMk id="5" creationId="{4C98656C-E3D7-FAF7-12B7-F22696740869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4:12:25.772" v="687" actId="14100"/>
          <ac:picMkLst>
            <pc:docMk/>
            <pc:sldMk cId="134682505" sldId="276"/>
            <ac:picMk id="6" creationId="{54B99758-1CE2-B7AD-8356-F8CAA1538FC6}"/>
          </ac:picMkLst>
        </pc:picChg>
        <pc:picChg chg="add del mod ord">
          <ac:chgData name="Theerapat Linprasert (6410110236)" userId="S::6410110236@email.psu.ac.th::600ad70f-54c3-4c12-b3f3-6fde9779f7ed" providerId="AD" clId="Web-{F8FFAE63-D453-4D52-B246-6BAE2710148E}" dt="2024-02-28T04:11:31.911" v="674"/>
          <ac:picMkLst>
            <pc:docMk/>
            <pc:sldMk cId="134682505" sldId="276"/>
            <ac:picMk id="7" creationId="{C8A42FDA-CF8D-01DA-5228-A44E7E00EBD1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4:11:33.442" v="675"/>
          <ac:picMkLst>
            <pc:docMk/>
            <pc:sldMk cId="134682505" sldId="276"/>
            <ac:picMk id="8" creationId="{44A443E7-7C38-00E4-FDDB-3240EBF30DEC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13:15.586" v="691" actId="14100"/>
          <ac:picMkLst>
            <pc:docMk/>
            <pc:sldMk cId="134682505" sldId="276"/>
            <ac:picMk id="14" creationId="{1AA6EF55-3F0F-78CA-24F6-5EE8D9EF80B9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13:36.743" v="694" actId="14100"/>
          <ac:picMkLst>
            <pc:docMk/>
            <pc:sldMk cId="134682505" sldId="276"/>
            <ac:picMk id="18" creationId="{0D4FBBE6-975A-C9A8-2C6B-BEB9ED61BC58}"/>
          </ac:picMkLst>
        </pc:pic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13" creationId="{B817B4B8-5E01-4B44-BC25-876D56C12149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15" creationId="{D683D1A4-93E5-4A4D-B103-8223A220EB2B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17" creationId="{B0E8ABF4-C289-489E-BEFB-3077F9D9C773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19" creationId="{7989CFA0-35DD-4943-B365-488C66B9B192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21" creationId="{688AD040-1A2B-4FB4-A345-7B9F3E5ED9B0}"/>
          </ac:cxnSpMkLst>
        </pc:cxnChg>
        <pc:cxnChg chg="add del">
          <ac:chgData name="Theerapat Linprasert (6410110236)" userId="S::6410110236@email.psu.ac.th::600ad70f-54c3-4c12-b3f3-6fde9779f7ed" providerId="AD" clId="Web-{F8FFAE63-D453-4D52-B246-6BAE2710148E}" dt="2024-02-28T04:06:43.028" v="657"/>
          <ac:cxnSpMkLst>
            <pc:docMk/>
            <pc:sldMk cId="134682505" sldId="276"/>
            <ac:cxnSpMk id="23" creationId="{823B704A-724B-41D6-8F33-76939E727D2A}"/>
          </ac:cxnSpMkLst>
        </pc:cxnChg>
      </pc:sldChg>
      <pc:sldChg chg="addSp delSp new del">
        <pc:chgData name="Theerapat Linprasert (6410110236)" userId="S::6410110236@email.psu.ac.th::600ad70f-54c3-4c12-b3f3-6fde9779f7ed" providerId="AD" clId="Web-{F8FFAE63-D453-4D52-B246-6BAE2710148E}" dt="2024-02-28T04:13:40.399" v="695"/>
        <pc:sldMkLst>
          <pc:docMk/>
          <pc:sldMk cId="803805476" sldId="277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11:14.395" v="671"/>
          <ac:spMkLst>
            <pc:docMk/>
            <pc:sldMk cId="803805476" sldId="277"/>
            <ac:spMk id="2" creationId="{1395E4D1-13E9-8375-978B-FB8E91BCD06A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11:14.395" v="670"/>
          <ac:spMkLst>
            <pc:docMk/>
            <pc:sldMk cId="803805476" sldId="277"/>
            <ac:spMk id="3" creationId="{0AF0E683-C939-176E-6D8A-E44AE4E02466}"/>
          </ac:spMkLst>
        </pc:spChg>
        <pc:picChg chg="add">
          <ac:chgData name="Theerapat Linprasert (6410110236)" userId="S::6410110236@email.psu.ac.th::600ad70f-54c3-4c12-b3f3-6fde9779f7ed" providerId="AD" clId="Web-{F8FFAE63-D453-4D52-B246-6BAE2710148E}" dt="2024-02-28T04:11:21.567" v="672"/>
          <ac:picMkLst>
            <pc:docMk/>
            <pc:sldMk cId="803805476" sldId="277"/>
            <ac:picMk id="5" creationId="{2E83DA43-F6BD-9E44-A4A5-8026B0E344CB}"/>
          </ac:picMkLst>
        </pc:picChg>
        <pc:picChg chg="add">
          <ac:chgData name="Theerapat Linprasert (6410110236)" userId="S::6410110236@email.psu.ac.th::600ad70f-54c3-4c12-b3f3-6fde9779f7ed" providerId="AD" clId="Web-{F8FFAE63-D453-4D52-B246-6BAE2710148E}" dt="2024-02-28T04:11:28.208" v="673"/>
          <ac:picMkLst>
            <pc:docMk/>
            <pc:sldMk cId="803805476" sldId="277"/>
            <ac:picMk id="7" creationId="{91484AF4-7246-ACF1-D8E6-6433A379BD68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15:20.105" v="700"/>
        <pc:sldMkLst>
          <pc:docMk/>
          <pc:sldMk cId="3614644103" sldId="277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14:40.307" v="698"/>
          <ac:spMkLst>
            <pc:docMk/>
            <pc:sldMk cId="3614644103" sldId="277"/>
            <ac:spMk id="2" creationId="{4497D0BC-A17D-36E4-0B2D-325E9B5161F2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14:40.307" v="697"/>
          <ac:spMkLst>
            <pc:docMk/>
            <pc:sldMk cId="3614644103" sldId="277"/>
            <ac:spMk id="3" creationId="{7A66F134-048E-C2DC-64E4-D6FDE93ED458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15:20.105" v="700"/>
          <ac:spMkLst>
            <pc:docMk/>
            <pc:sldMk cId="3614644103" sldId="277"/>
            <ac:spMk id="25" creationId="{084966D2-3C9B-4F47-8231-1DEC33D3BDFE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4:15:20.105" v="700"/>
          <ac:grpSpMkLst>
            <pc:docMk/>
            <pc:sldMk cId="3614644103" sldId="277"/>
            <ac:grpSpMk id="9" creationId="{089D35B1-0ED5-4358-8CAE-A9E49412AAA1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4:15:20.105" v="700"/>
          <ac:grpSpMkLst>
            <pc:docMk/>
            <pc:sldMk cId="3614644103" sldId="277"/>
            <ac:grpSpMk id="17" creationId="{DD65B30C-427F-449E-B039-E288E85D8AFA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4:15:20.105" v="700"/>
          <ac:picMkLst>
            <pc:docMk/>
            <pc:sldMk cId="3614644103" sldId="277"/>
            <ac:picMk id="4" creationId="{39503FBE-899C-14EB-2855-9ECE0D0C32FF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4:16:35.607" v="707"/>
        <pc:sldMkLst>
          <pc:docMk/>
          <pc:sldMk cId="3644183963" sldId="278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15:31.902" v="703"/>
          <ac:spMkLst>
            <pc:docMk/>
            <pc:sldMk cId="3644183963" sldId="278"/>
            <ac:spMk id="2" creationId="{5D9D93AF-FB08-B276-05CC-0BE2B135AB31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15:31.902" v="702"/>
          <ac:spMkLst>
            <pc:docMk/>
            <pc:sldMk cId="3644183963" sldId="278"/>
            <ac:spMk id="3" creationId="{0DA509CB-D6E7-40E6-8B86-B68B660E816C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16:35.607" v="707"/>
          <ac:spMkLst>
            <pc:docMk/>
            <pc:sldMk cId="3644183963" sldId="278"/>
            <ac:spMk id="11" creationId="{799448F2-0E5B-42DA-B2D1-11A14E947BD4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16:35.607" v="707"/>
          <ac:spMkLst>
            <pc:docMk/>
            <pc:sldMk cId="3644183963" sldId="278"/>
            <ac:spMk id="13" creationId="{4E8A7552-20E1-4F34-ADAB-C1DB6634D47E}"/>
          </ac:spMkLst>
        </pc:spChg>
        <pc:picChg chg="add mod ord">
          <ac:chgData name="Theerapat Linprasert (6410110236)" userId="S::6410110236@email.psu.ac.th::600ad70f-54c3-4c12-b3f3-6fde9779f7ed" providerId="AD" clId="Web-{F8FFAE63-D453-4D52-B246-6BAE2710148E}" dt="2024-02-28T04:16:35.607" v="707"/>
          <ac:picMkLst>
            <pc:docMk/>
            <pc:sldMk cId="3644183963" sldId="278"/>
            <ac:picMk id="4" creationId="{1485ADAF-8492-57D3-AD45-34293C685815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4:16:35.607" v="707"/>
          <ac:picMkLst>
            <pc:docMk/>
            <pc:sldMk cId="3644183963" sldId="278"/>
            <ac:picMk id="5" creationId="{5639972B-28EB-3466-5F17-7C302F92BB5F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16:35.607" v="707"/>
          <ac:picMkLst>
            <pc:docMk/>
            <pc:sldMk cId="3644183963" sldId="278"/>
            <ac:picMk id="6" creationId="{EFADBA77-AF1F-11B8-1D69-2DC885DB5D8C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35:24.435" v="824" actId="1076"/>
        <pc:sldMkLst>
          <pc:docMk/>
          <pc:sldMk cId="1063951131" sldId="279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24:38.480" v="739"/>
          <ac:spMkLst>
            <pc:docMk/>
            <pc:sldMk cId="1063951131" sldId="279"/>
            <ac:spMk id="2" creationId="{DC783CB8-6F64-786A-D6AE-A46BD1E656AE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24:38.480" v="738"/>
          <ac:spMkLst>
            <pc:docMk/>
            <pc:sldMk cId="1063951131" sldId="279"/>
            <ac:spMk id="3" creationId="{2E0A8CB6-5BB9-2289-3817-0C311F97003E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33:41.104" v="799" actId="1076"/>
          <ac:spMkLst>
            <pc:docMk/>
            <pc:sldMk cId="1063951131" sldId="279"/>
            <ac:spMk id="8" creationId="{BDB295C1-3AAE-2C93-C1EB-460D51F102FA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35:24.435" v="824" actId="1076"/>
          <ac:spMkLst>
            <pc:docMk/>
            <pc:sldMk cId="1063951131" sldId="279"/>
            <ac:spMk id="9" creationId="{0A2B18C1-5C13-D950-0850-088927425E74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33:57.511" v="808" actId="1076"/>
          <ac:picMkLst>
            <pc:docMk/>
            <pc:sldMk cId="1063951131" sldId="279"/>
            <ac:picMk id="4" creationId="{75FD6F26-4779-E107-1E17-59FB6C468D2F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5:01.044" v="821" actId="1076"/>
          <ac:picMkLst>
            <pc:docMk/>
            <pc:sldMk cId="1063951131" sldId="279"/>
            <ac:picMk id="5" creationId="{5C8A2673-C073-5FF0-266C-FA22C36EB654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5:01.059" v="822" actId="1076"/>
          <ac:picMkLst>
            <pc:docMk/>
            <pc:sldMk cId="1063951131" sldId="279"/>
            <ac:picMk id="6" creationId="{82B94729-7AF3-D2FE-CFD4-AD92577D296A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5:01.075" v="823" actId="1076"/>
          <ac:picMkLst>
            <pc:docMk/>
            <pc:sldMk cId="1063951131" sldId="279"/>
            <ac:picMk id="7" creationId="{3545DE29-EAB2-1823-9324-EE08D4E3F106}"/>
          </ac:picMkLst>
        </pc:picChg>
        <pc:picChg chg="add del mod">
          <ac:chgData name="Theerapat Linprasert (6410110236)" userId="S::6410110236@email.psu.ac.th::600ad70f-54c3-4c12-b3f3-6fde9779f7ed" providerId="AD" clId="Web-{F8FFAE63-D453-4D52-B246-6BAE2710148E}" dt="2024-02-28T04:34:17.464" v="814"/>
          <ac:picMkLst>
            <pc:docMk/>
            <pc:sldMk cId="1063951131" sldId="279"/>
            <ac:picMk id="10" creationId="{D8B96E2D-046C-5D21-F839-7E25194542AC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4:51.356" v="820" actId="14100"/>
          <ac:picMkLst>
            <pc:docMk/>
            <pc:sldMk cId="1063951131" sldId="279"/>
            <ac:picMk id="11" creationId="{B2DC765C-8E0D-039E-51AE-DD4C34570203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37:51.845" v="834" actId="1076"/>
        <pc:sldMkLst>
          <pc:docMk/>
          <pc:sldMk cId="4221487527" sldId="280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29:47.816" v="788"/>
          <ac:spMkLst>
            <pc:docMk/>
            <pc:sldMk cId="4221487527" sldId="280"/>
            <ac:spMk id="2" creationId="{7181D093-24A2-F797-85A6-FDFAB679574A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29:47.816" v="787"/>
          <ac:spMkLst>
            <pc:docMk/>
            <pc:sldMk cId="4221487527" sldId="280"/>
            <ac:spMk id="3" creationId="{7EA35F97-C50B-D2C6-E0AA-7CBFF013B3C5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37:51.845" v="834" actId="1076"/>
          <ac:spMkLst>
            <pc:docMk/>
            <pc:sldMk cId="4221487527" sldId="280"/>
            <ac:spMk id="7" creationId="{1CF625CD-DE45-E3ED-45BC-2CC12F6E9C99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37:14.532" v="826" actId="1076"/>
          <ac:picMkLst>
            <pc:docMk/>
            <pc:sldMk cId="4221487527" sldId="280"/>
            <ac:picMk id="4" creationId="{5777A182-EB5C-C876-A444-2F782016DC9A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7:17.688" v="827" actId="1076"/>
          <ac:picMkLst>
            <pc:docMk/>
            <pc:sldMk cId="4221487527" sldId="280"/>
            <ac:picMk id="5" creationId="{9AF72D0E-7BCC-B75D-3125-FD3A3E0F873D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37:32.985" v="831" actId="1076"/>
          <ac:picMkLst>
            <pc:docMk/>
            <pc:sldMk cId="4221487527" sldId="280"/>
            <ac:picMk id="6" creationId="{AAE5AF83-66D4-F34A-15E0-C8E3E986C28E}"/>
          </ac:picMkLst>
        </pc:picChg>
      </pc:sldChg>
      <pc:sldChg chg="addSp delSp modSp new mod setBg setClrOvrMap">
        <pc:chgData name="Theerapat Linprasert (6410110236)" userId="S::6410110236@email.psu.ac.th::600ad70f-54c3-4c12-b3f3-6fde9779f7ed" providerId="AD" clId="Web-{F8FFAE63-D453-4D52-B246-6BAE2710148E}" dt="2024-02-28T04:40:10.490" v="848" actId="20577"/>
        <pc:sldMkLst>
          <pc:docMk/>
          <pc:sldMk cId="1516582083" sldId="281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38:06.424" v="837"/>
          <ac:spMkLst>
            <pc:docMk/>
            <pc:sldMk cId="1516582083" sldId="281"/>
            <ac:spMk id="2" creationId="{139187CE-E9A4-FCAC-EDEC-77916B9888D3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38:06.424" v="836"/>
          <ac:spMkLst>
            <pc:docMk/>
            <pc:sldMk cId="1516582083" sldId="281"/>
            <ac:spMk id="3" creationId="{1E6FC723-03E3-0F91-C8C7-0A29FB11BC95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40:10.490" v="848" actId="20577"/>
          <ac:spMkLst>
            <pc:docMk/>
            <pc:sldMk cId="1516582083" sldId="281"/>
            <ac:spMk id="5" creationId="{7738ECCF-F643-FE6C-C202-04E5854E8934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4:39:27.473" v="842"/>
          <ac:spMkLst>
            <pc:docMk/>
            <pc:sldMk cId="1516582083" sldId="281"/>
            <ac:spMk id="10" creationId="{2FCD9B94-D70B-4446-85E5-ACD3904289CB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39:27.473" v="842"/>
          <ac:picMkLst>
            <pc:docMk/>
            <pc:sldMk cId="1516582083" sldId="281"/>
            <ac:picMk id="4" creationId="{A82B9755-015A-0FF0-88C0-81F90B2CAAE7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42:29.697" v="888" actId="20577"/>
        <pc:sldMkLst>
          <pc:docMk/>
          <pc:sldMk cId="497416968" sldId="282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40:34.569" v="851"/>
          <ac:spMkLst>
            <pc:docMk/>
            <pc:sldMk cId="497416968" sldId="282"/>
            <ac:spMk id="2" creationId="{3AAF5120-9DD9-CFE0-07D0-057A1A638F32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40:34.569" v="850"/>
          <ac:spMkLst>
            <pc:docMk/>
            <pc:sldMk cId="497416968" sldId="282"/>
            <ac:spMk id="3" creationId="{4F033455-BB02-5FAE-5A01-19BF74E69E29}"/>
          </ac:spMkLst>
        </pc:spChg>
        <pc:spChg chg="add del mod">
          <ac:chgData name="Theerapat Linprasert (6410110236)" userId="S::6410110236@email.psu.ac.th::600ad70f-54c3-4c12-b3f3-6fde9779f7ed" providerId="AD" clId="Web-{F8FFAE63-D453-4D52-B246-6BAE2710148E}" dt="2024-02-28T04:42:02.009" v="871"/>
          <ac:spMkLst>
            <pc:docMk/>
            <pc:sldMk cId="497416968" sldId="282"/>
            <ac:spMk id="5" creationId="{823C7209-09C8-ED75-912F-7FFEEFC76B8D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42:29.697" v="888" actId="20577"/>
          <ac:spMkLst>
            <pc:docMk/>
            <pc:sldMk cId="497416968" sldId="282"/>
            <ac:spMk id="6" creationId="{D558818F-99F2-99C9-55A0-5A57A98C0403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40:56.163" v="856" actId="14100"/>
          <ac:picMkLst>
            <pc:docMk/>
            <pc:sldMk cId="497416968" sldId="282"/>
            <ac:picMk id="4" creationId="{02DB24EF-D318-54B3-DB62-CBEA34F364F4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45:41.405" v="953" actId="20577"/>
        <pc:sldMkLst>
          <pc:docMk/>
          <pc:sldMk cId="1267908526" sldId="283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42:38.947" v="891"/>
          <ac:spMkLst>
            <pc:docMk/>
            <pc:sldMk cId="1267908526" sldId="283"/>
            <ac:spMk id="2" creationId="{74C748D5-6F21-9FCB-4CE9-139D70A1FCEE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42:38.947" v="890"/>
          <ac:spMkLst>
            <pc:docMk/>
            <pc:sldMk cId="1267908526" sldId="283"/>
            <ac:spMk id="3" creationId="{31BEAE71-EC60-A592-CF23-ABF93165B3B5}"/>
          </ac:spMkLst>
        </pc:spChg>
        <pc:spChg chg="add del mod">
          <ac:chgData name="Theerapat Linprasert (6410110236)" userId="S::6410110236@email.psu.ac.th::600ad70f-54c3-4c12-b3f3-6fde9779f7ed" providerId="AD" clId="Web-{F8FFAE63-D453-4D52-B246-6BAE2710148E}" dt="2024-02-28T04:44:26.278" v="907"/>
          <ac:spMkLst>
            <pc:docMk/>
            <pc:sldMk cId="1267908526" sldId="283"/>
            <ac:spMk id="6" creationId="{6648A824-69B2-2E76-5188-F53AE542034D}"/>
          </ac:spMkLst>
        </pc:spChg>
        <pc:spChg chg="add del mod">
          <ac:chgData name="Theerapat Linprasert (6410110236)" userId="S::6410110236@email.psu.ac.th::600ad70f-54c3-4c12-b3f3-6fde9779f7ed" providerId="AD" clId="Web-{F8FFAE63-D453-4D52-B246-6BAE2710148E}" dt="2024-02-28T04:45:05.592" v="927"/>
          <ac:spMkLst>
            <pc:docMk/>
            <pc:sldMk cId="1267908526" sldId="283"/>
            <ac:spMk id="7" creationId="{C6416E56-0C96-986E-5CCB-05AED8AB689B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45:41.405" v="953" actId="20577"/>
          <ac:spMkLst>
            <pc:docMk/>
            <pc:sldMk cId="1267908526" sldId="283"/>
            <ac:spMk id="8" creationId="{FC25697E-E83F-933B-2655-6A7219E00266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43:05.026" v="894" actId="14100"/>
          <ac:picMkLst>
            <pc:docMk/>
            <pc:sldMk cId="1267908526" sldId="283"/>
            <ac:picMk id="4" creationId="{86F33125-9C08-9794-945F-557BC08A563F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4:43:34.058" v="897" actId="14100"/>
          <ac:picMkLst>
            <pc:docMk/>
            <pc:sldMk cId="1267908526" sldId="283"/>
            <ac:picMk id="5" creationId="{8417560C-6E09-0068-A516-345237C04A55}"/>
          </ac:picMkLst>
        </pc:picChg>
      </pc:sldChg>
      <pc:sldChg chg="delSp new del">
        <pc:chgData name="Theerapat Linprasert (6410110236)" userId="S::6410110236@email.psu.ac.th::600ad70f-54c3-4c12-b3f3-6fde9779f7ed" providerId="AD" clId="Web-{F8FFAE63-D453-4D52-B246-6BAE2710148E}" dt="2024-02-28T04:46:14.984" v="957"/>
        <pc:sldMkLst>
          <pc:docMk/>
          <pc:sldMk cId="288656681" sldId="284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45:55.734" v="956"/>
          <ac:spMkLst>
            <pc:docMk/>
            <pc:sldMk cId="288656681" sldId="284"/>
            <ac:spMk id="2" creationId="{B76BD4B2-7D2F-5CDB-BB38-2DB85BAD82FD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45:55.734" v="955"/>
          <ac:spMkLst>
            <pc:docMk/>
            <pc:sldMk cId="288656681" sldId="284"/>
            <ac:spMk id="3" creationId="{6CC01B10-7F4A-9631-1FFD-7FE799B7990B}"/>
          </ac:spMkLst>
        </pc:sp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48:34.129" v="991" actId="14100"/>
        <pc:sldMkLst>
          <pc:docMk/>
          <pc:sldMk cId="2817587426" sldId="284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47:37.096" v="973"/>
          <ac:spMkLst>
            <pc:docMk/>
            <pc:sldMk cId="2817587426" sldId="284"/>
            <ac:spMk id="2" creationId="{ABF47E33-F18C-B64B-64F1-605BB308286C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47:37.096" v="972"/>
          <ac:spMkLst>
            <pc:docMk/>
            <pc:sldMk cId="2817587426" sldId="284"/>
            <ac:spMk id="3" creationId="{27A8A728-3290-8A70-EF3E-F67515FDE636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48:34.129" v="991" actId="14100"/>
          <ac:spMkLst>
            <pc:docMk/>
            <pc:sldMk cId="2817587426" sldId="284"/>
            <ac:spMk id="6" creationId="{8B044F1C-B743-2F6B-D5D1-D53D468C78E0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47:48.721" v="976" actId="14100"/>
          <ac:picMkLst>
            <pc:docMk/>
            <pc:sldMk cId="2817587426" sldId="284"/>
            <ac:picMk id="4" creationId="{EE535925-1D17-0752-50AF-185237E923F1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F8FFAE63-D453-4D52-B246-6BAE2710148E}" dt="2024-02-28T04:49:39.412" v="1016" actId="20577"/>
        <pc:sldMkLst>
          <pc:docMk/>
          <pc:sldMk cId="1160642050" sldId="285"/>
        </pc:sldMkLst>
        <pc:spChg chg="del">
          <ac:chgData name="Theerapat Linprasert (6410110236)" userId="S::6410110236@email.psu.ac.th::600ad70f-54c3-4c12-b3f3-6fde9779f7ed" providerId="AD" clId="Web-{F8FFAE63-D453-4D52-B246-6BAE2710148E}" dt="2024-02-28T04:48:42.910" v="994"/>
          <ac:spMkLst>
            <pc:docMk/>
            <pc:sldMk cId="1160642050" sldId="285"/>
            <ac:spMk id="2" creationId="{7EE00498-ECF6-369C-DDA2-C4BF2AE4507A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4:48:42.910" v="993"/>
          <ac:spMkLst>
            <pc:docMk/>
            <pc:sldMk cId="1160642050" sldId="285"/>
            <ac:spMk id="3" creationId="{11FBEEF9-00F1-6A4C-CFA8-A5018D198BBB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4:49:39.412" v="1016" actId="20577"/>
          <ac:spMkLst>
            <pc:docMk/>
            <pc:sldMk cId="1160642050" sldId="285"/>
            <ac:spMk id="6" creationId="{2A4C8815-B051-D663-8775-8D79C2E3E9BB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4:49:07.864" v="997" actId="14100"/>
          <ac:picMkLst>
            <pc:docMk/>
            <pc:sldMk cId="1160642050" sldId="285"/>
            <ac:picMk id="4" creationId="{9C849DFE-EF9D-C32C-E393-AB25DE17416F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5:08:38.600" v="1067" actId="20577"/>
        <pc:sldMkLst>
          <pc:docMk/>
          <pc:sldMk cId="1418216021" sldId="286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05:36.626" v="1035"/>
          <ac:spMkLst>
            <pc:docMk/>
            <pc:sldMk cId="1418216021" sldId="286"/>
            <ac:spMk id="2" creationId="{4F1017B9-909E-E502-4515-7E109C3B4F3D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05:36.626" v="1034"/>
          <ac:spMkLst>
            <pc:docMk/>
            <pc:sldMk cId="1418216021" sldId="286"/>
            <ac:spMk id="3" creationId="{E1414E21-F161-1483-96F4-B2FD7F8935D5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5:08:38.600" v="1067" actId="20577"/>
          <ac:spMkLst>
            <pc:docMk/>
            <pc:sldMk cId="1418216021" sldId="286"/>
            <ac:spMk id="5" creationId="{E3312CF7-A72D-2AD7-C074-381222B39685}"/>
          </ac:spMkLst>
        </pc:spChg>
        <pc:picChg chg="add mod ord">
          <ac:chgData name="Theerapat Linprasert (6410110236)" userId="S::6410110236@email.psu.ac.th::600ad70f-54c3-4c12-b3f3-6fde9779f7ed" providerId="AD" clId="Web-{F8FFAE63-D453-4D52-B246-6BAE2710148E}" dt="2024-02-28T05:07:19.238" v="1065"/>
          <ac:picMkLst>
            <pc:docMk/>
            <pc:sldMk cId="1418216021" sldId="286"/>
            <ac:picMk id="4" creationId="{DE1B6753-64E5-3D77-0364-9ABF9B853A6E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5:10:18.727" v="1097"/>
        <pc:sldMkLst>
          <pc:docMk/>
          <pc:sldMk cId="3376577072" sldId="287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08:45.412" v="1070"/>
          <ac:spMkLst>
            <pc:docMk/>
            <pc:sldMk cId="3376577072" sldId="287"/>
            <ac:spMk id="2" creationId="{B8568254-5E1A-5A00-60F9-5C3DB9695ED7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08:45.412" v="1069"/>
          <ac:spMkLst>
            <pc:docMk/>
            <pc:sldMk cId="3376577072" sldId="287"/>
            <ac:spMk id="3" creationId="{03A91842-BDD8-9EFC-6B92-82D85D1EBFFE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5:10:18.727" v="1097"/>
          <ac:spMkLst>
            <pc:docMk/>
            <pc:sldMk cId="3376577072" sldId="287"/>
            <ac:spMk id="6" creationId="{F28BAC3D-8526-8775-846D-66D222F0CE34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0:18.727" v="1097"/>
          <ac:spMkLst>
            <pc:docMk/>
            <pc:sldMk cId="3376577072" sldId="287"/>
            <ac:spMk id="19" creationId="{A6073935-E043-4801-AF06-06093A9145F7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0:18.727" v="1097"/>
          <ac:spMkLst>
            <pc:docMk/>
            <pc:sldMk cId="3376577072" sldId="287"/>
            <ac:spMk id="29" creationId="{8D6B9972-4A81-4223-9901-0E559A1D5E59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5:10:18.727" v="1097"/>
          <ac:grpSpMkLst>
            <pc:docMk/>
            <pc:sldMk cId="3376577072" sldId="287"/>
            <ac:grpSpMk id="11" creationId="{C616B3DC-C165-433D-9187-62DCC0E317D3}"/>
          </ac:grpSpMkLst>
        </pc:grpChg>
        <pc:grpChg chg="add">
          <ac:chgData name="Theerapat Linprasert (6410110236)" userId="S::6410110236@email.psu.ac.th::600ad70f-54c3-4c12-b3f3-6fde9779f7ed" providerId="AD" clId="Web-{F8FFAE63-D453-4D52-B246-6BAE2710148E}" dt="2024-02-28T05:10:18.727" v="1097"/>
          <ac:grpSpMkLst>
            <pc:docMk/>
            <pc:sldMk cId="3376577072" sldId="287"/>
            <ac:grpSpMk id="21" creationId="{8AC26FF4-D6F9-4A94-A837-D051A101EDD3}"/>
          </ac:grpSpMkLst>
        </pc:grpChg>
        <pc:picChg chg="add del mod">
          <ac:chgData name="Theerapat Linprasert (6410110236)" userId="S::6410110236@email.psu.ac.th::600ad70f-54c3-4c12-b3f3-6fde9779f7ed" providerId="AD" clId="Web-{F8FFAE63-D453-4D52-B246-6BAE2710148E}" dt="2024-02-28T05:09:06.975" v="1072"/>
          <ac:picMkLst>
            <pc:docMk/>
            <pc:sldMk cId="3376577072" sldId="287"/>
            <ac:picMk id="4" creationId="{F54F71D0-F7AE-1A04-48C7-76BDBD1FA613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5:10:18.727" v="1097"/>
          <ac:picMkLst>
            <pc:docMk/>
            <pc:sldMk cId="3376577072" sldId="287"/>
            <ac:picMk id="5" creationId="{8C2FEB5A-EEEA-D47A-9867-AE5A1E88204D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5:11:29.745" v="1133" actId="1076"/>
        <pc:sldMkLst>
          <pc:docMk/>
          <pc:sldMk cId="1166540046" sldId="288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10:28.634" v="1100"/>
          <ac:spMkLst>
            <pc:docMk/>
            <pc:sldMk cId="1166540046" sldId="288"/>
            <ac:spMk id="2" creationId="{C6E88259-8F05-7A2D-396F-F5E97A9CA7AF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10:28.634" v="1099"/>
          <ac:spMkLst>
            <pc:docMk/>
            <pc:sldMk cId="1166540046" sldId="288"/>
            <ac:spMk id="3" creationId="{24C93BC6-AD4A-6E6E-8591-4A836C681DFE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5:11:29.745" v="1133" actId="1076"/>
          <ac:spMkLst>
            <pc:docMk/>
            <pc:sldMk cId="1166540046" sldId="288"/>
            <ac:spMk id="5" creationId="{B2DB9DAA-E0AA-BD14-6E04-64D5083BB756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1:24.448" v="1132"/>
          <ac:spMkLst>
            <pc:docMk/>
            <pc:sldMk cId="1166540046" sldId="288"/>
            <ac:spMk id="18" creationId="{EF263B76-D6AC-40A4-BA2E-CC8B89190ED9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5:11:24.448" v="1132"/>
          <ac:grpSpMkLst>
            <pc:docMk/>
            <pc:sldMk cId="1166540046" sldId="288"/>
            <ac:grpSpMk id="10" creationId="{C616B3DC-C165-433D-9187-62DCC0E317D3}"/>
          </ac:grpSpMkLst>
        </pc:grpChg>
        <pc:picChg chg="add mod ord">
          <ac:chgData name="Theerapat Linprasert (6410110236)" userId="S::6410110236@email.psu.ac.th::600ad70f-54c3-4c12-b3f3-6fde9779f7ed" providerId="AD" clId="Web-{F8FFAE63-D453-4D52-B246-6BAE2710148E}" dt="2024-02-28T05:11:24.448" v="1132"/>
          <ac:picMkLst>
            <pc:docMk/>
            <pc:sldMk cId="1166540046" sldId="288"/>
            <ac:picMk id="4" creationId="{4A8E4CE8-296C-29F7-BC71-ECB57D0FAAE4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5:13:44.530" v="1146"/>
        <pc:sldMkLst>
          <pc:docMk/>
          <pc:sldMk cId="3756522714" sldId="289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11:39.027" v="1136"/>
          <ac:spMkLst>
            <pc:docMk/>
            <pc:sldMk cId="3756522714" sldId="289"/>
            <ac:spMk id="2" creationId="{63A8FB24-CE37-64A8-2DE8-0F98E368074C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11:39.027" v="1135"/>
          <ac:spMkLst>
            <pc:docMk/>
            <pc:sldMk cId="3756522714" sldId="289"/>
            <ac:spMk id="3" creationId="{99EF3F29-6E95-1788-3FB9-A0E47B710B87}"/>
          </ac:spMkLst>
        </pc:spChg>
        <pc:spChg chg="add mod">
          <ac:chgData name="Theerapat Linprasert (6410110236)" userId="S::6410110236@email.psu.ac.th::600ad70f-54c3-4c12-b3f3-6fde9779f7ed" providerId="AD" clId="Web-{F8FFAE63-D453-4D52-B246-6BAE2710148E}" dt="2024-02-28T05:13:44.530" v="1146"/>
          <ac:spMkLst>
            <pc:docMk/>
            <pc:sldMk cId="3756522714" sldId="289"/>
            <ac:spMk id="4" creationId="{2B70BCBA-0238-23B1-CBAC-1778A59985AF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5:13:44.530" v="1146"/>
          <ac:grpSpMkLst>
            <pc:docMk/>
            <pc:sldMk cId="3756522714" sldId="289"/>
            <ac:grpSpMk id="12" creationId="{DD58CC35-7270-4AD2-8792-2D2E934CD646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5:13:44.530" v="1146"/>
          <ac:picMkLst>
            <pc:docMk/>
            <pc:sldMk cId="3756522714" sldId="289"/>
            <ac:picMk id="5" creationId="{948A9803-51D5-9FD6-5590-6439E53A5EEA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5:13:44.530" v="1146"/>
          <ac:picMkLst>
            <pc:docMk/>
            <pc:sldMk cId="3756522714" sldId="289"/>
            <ac:picMk id="6" creationId="{86C35546-80C1-79A5-C56A-A7EB2025B66B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5:13:44.530" v="1146"/>
          <ac:picMkLst>
            <pc:docMk/>
            <pc:sldMk cId="3756522714" sldId="289"/>
            <ac:picMk id="7" creationId="{0D66AAC8-3116-64F6-3AFF-A8BF6A813FD5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F8FFAE63-D453-4D52-B246-6BAE2710148E}" dt="2024-02-28T05:16:19.300" v="1162"/>
        <pc:sldMkLst>
          <pc:docMk/>
          <pc:sldMk cId="917511960" sldId="290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14:38.328" v="1149"/>
          <ac:spMkLst>
            <pc:docMk/>
            <pc:sldMk cId="917511960" sldId="290"/>
            <ac:spMk id="2" creationId="{DA3BBFEA-469F-7063-D649-ED60746A58C5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14:38.328" v="1148"/>
          <ac:spMkLst>
            <pc:docMk/>
            <pc:sldMk cId="917511960" sldId="290"/>
            <ac:spMk id="3" creationId="{BAD06BD1-6953-1F6F-7912-D94FDC26AE40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6:19.300" v="1162"/>
          <ac:spMkLst>
            <pc:docMk/>
            <pc:sldMk cId="917511960" sldId="290"/>
            <ac:spMk id="12" creationId="{56651B3B-2F8A-4E48-BEA0-5D35421CE7B5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6:19.300" v="1162"/>
          <ac:spMkLst>
            <pc:docMk/>
            <pc:sldMk cId="917511960" sldId="290"/>
            <ac:spMk id="14" creationId="{112839B5-6527-4FE1-B5CA-71D5FFC47C0E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6:19.300" v="1162"/>
          <ac:spMkLst>
            <pc:docMk/>
            <pc:sldMk cId="917511960" sldId="290"/>
            <ac:spMk id="16" creationId="{BE12D8E2-6088-4997-A8C6-1794DA9E1D48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6:19.300" v="1162"/>
          <ac:spMkLst>
            <pc:docMk/>
            <pc:sldMk cId="917511960" sldId="290"/>
            <ac:spMk id="18" creationId="{FAF10F47-1605-47C5-AE58-9062909ADA42}"/>
          </ac:spMkLst>
        </pc:spChg>
        <pc:picChg chg="add mod">
          <ac:chgData name="Theerapat Linprasert (6410110236)" userId="S::6410110236@email.psu.ac.th::600ad70f-54c3-4c12-b3f3-6fde9779f7ed" providerId="AD" clId="Web-{F8FFAE63-D453-4D52-B246-6BAE2710148E}" dt="2024-02-28T05:16:19.300" v="1162"/>
          <ac:picMkLst>
            <pc:docMk/>
            <pc:sldMk cId="917511960" sldId="290"/>
            <ac:picMk id="4" creationId="{2C8BF676-7D5E-220B-DA33-83BE7F3908CC}"/>
          </ac:picMkLst>
        </pc:picChg>
        <pc:picChg chg="add mod">
          <ac:chgData name="Theerapat Linprasert (6410110236)" userId="S::6410110236@email.psu.ac.th::600ad70f-54c3-4c12-b3f3-6fde9779f7ed" providerId="AD" clId="Web-{F8FFAE63-D453-4D52-B246-6BAE2710148E}" dt="2024-02-28T05:16:19.300" v="1162"/>
          <ac:picMkLst>
            <pc:docMk/>
            <pc:sldMk cId="917511960" sldId="290"/>
            <ac:picMk id="5" creationId="{B77742BD-93F1-B245-323C-5830603BF104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5:16:19.300" v="1162"/>
          <ac:picMkLst>
            <pc:docMk/>
            <pc:sldMk cId="917511960" sldId="290"/>
            <ac:picMk id="6" creationId="{655724C9-62C4-E15F-9F97-1B8CAA4A5475}"/>
          </ac:picMkLst>
        </pc:picChg>
        <pc:picChg chg="add mod ord">
          <ac:chgData name="Theerapat Linprasert (6410110236)" userId="S::6410110236@email.psu.ac.th::600ad70f-54c3-4c12-b3f3-6fde9779f7ed" providerId="AD" clId="Web-{F8FFAE63-D453-4D52-B246-6BAE2710148E}" dt="2024-02-28T05:16:19.300" v="1162"/>
          <ac:picMkLst>
            <pc:docMk/>
            <pc:sldMk cId="917511960" sldId="290"/>
            <ac:picMk id="7" creationId="{3CA022AB-BD4B-DCB7-A53B-E19DB4452051}"/>
          </ac:picMkLst>
        </pc:picChg>
      </pc:sldChg>
      <pc:sldChg chg="addSp delSp modSp new mod setBg setClrOvrMap">
        <pc:chgData name="Theerapat Linprasert (6410110236)" userId="S::6410110236@email.psu.ac.th::600ad70f-54c3-4c12-b3f3-6fde9779f7ed" providerId="AD" clId="Web-{F8FFAE63-D453-4D52-B246-6BAE2710148E}" dt="2024-02-28T05:19:48.696" v="1181"/>
        <pc:sldMkLst>
          <pc:docMk/>
          <pc:sldMk cId="2232420010" sldId="291"/>
        </pc:sldMkLst>
        <pc:spChg chg="del">
          <ac:chgData name="Theerapat Linprasert (6410110236)" userId="S::6410110236@email.psu.ac.th::600ad70f-54c3-4c12-b3f3-6fde9779f7ed" providerId="AD" clId="Web-{F8FFAE63-D453-4D52-B246-6BAE2710148E}" dt="2024-02-28T05:16:30.035" v="1165"/>
          <ac:spMkLst>
            <pc:docMk/>
            <pc:sldMk cId="2232420010" sldId="291"/>
            <ac:spMk id="2" creationId="{925E3619-4781-060B-DAAD-FE39A08A3C3F}"/>
          </ac:spMkLst>
        </pc:spChg>
        <pc:spChg chg="del">
          <ac:chgData name="Theerapat Linprasert (6410110236)" userId="S::6410110236@email.psu.ac.th::600ad70f-54c3-4c12-b3f3-6fde9779f7ed" providerId="AD" clId="Web-{F8FFAE63-D453-4D52-B246-6BAE2710148E}" dt="2024-02-28T05:16:30.035" v="1164"/>
          <ac:spMkLst>
            <pc:docMk/>
            <pc:sldMk cId="2232420010" sldId="291"/>
            <ac:spMk id="3" creationId="{6C4A4FC4-BEF5-C3EE-E602-F760F8215054}"/>
          </ac:spMkLst>
        </pc:spChg>
        <pc:spChg chg="add mod ord">
          <ac:chgData name="Theerapat Linprasert (6410110236)" userId="S::6410110236@email.psu.ac.th::600ad70f-54c3-4c12-b3f3-6fde9779f7ed" providerId="AD" clId="Web-{F8FFAE63-D453-4D52-B246-6BAE2710148E}" dt="2024-02-28T05:19:48.696" v="1181"/>
          <ac:spMkLst>
            <pc:docMk/>
            <pc:sldMk cId="2232420010" sldId="291"/>
            <ac:spMk id="4" creationId="{560CA231-CF59-C011-A358-0AD56CB50864}"/>
          </ac:spMkLst>
        </pc:spChg>
        <pc:spChg chg="add">
          <ac:chgData name="Theerapat Linprasert (6410110236)" userId="S::6410110236@email.psu.ac.th::600ad70f-54c3-4c12-b3f3-6fde9779f7ed" providerId="AD" clId="Web-{F8FFAE63-D453-4D52-B246-6BAE2710148E}" dt="2024-02-28T05:19:48.696" v="1181"/>
          <ac:spMkLst>
            <pc:docMk/>
            <pc:sldMk cId="2232420010" sldId="291"/>
            <ac:spMk id="8" creationId="{F64080D6-34DE-4277-97CC-2FB3812846DA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18:47.679" v="1176"/>
          <ac:spMkLst>
            <pc:docMk/>
            <pc:sldMk cId="2232420010" sldId="291"/>
            <ac:spMk id="18" creationId="{A6073935-E043-4801-AF06-06093A9145F7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18:47.679" v="1176"/>
          <ac:spMkLst>
            <pc:docMk/>
            <pc:sldMk cId="2232420010" sldId="291"/>
            <ac:spMk id="28" creationId="{8D6B9972-4A81-4223-9901-0E559A1D5E59}"/>
          </ac:spMkLst>
        </pc:spChg>
        <pc:spChg chg="add del">
          <ac:chgData name="Theerapat Linprasert (6410110236)" userId="S::6410110236@email.psu.ac.th::600ad70f-54c3-4c12-b3f3-6fde9779f7ed" providerId="AD" clId="Web-{F8FFAE63-D453-4D52-B246-6BAE2710148E}" dt="2024-02-28T05:19:21.602" v="1180"/>
          <ac:spMkLst>
            <pc:docMk/>
            <pc:sldMk cId="2232420010" sldId="291"/>
            <ac:spMk id="33" creationId="{C2A2366C-96BE-4587-BABC-529047265AC1}"/>
          </ac:spMkLst>
        </pc:spChg>
        <pc:grpChg chg="add">
          <ac:chgData name="Theerapat Linprasert (6410110236)" userId="S::6410110236@email.psu.ac.th::600ad70f-54c3-4c12-b3f3-6fde9779f7ed" providerId="AD" clId="Web-{F8FFAE63-D453-4D52-B246-6BAE2710148E}" dt="2024-02-28T05:19:48.696" v="1181"/>
          <ac:grpSpMkLst>
            <pc:docMk/>
            <pc:sldMk cId="2232420010" sldId="291"/>
            <ac:grpSpMk id="7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18:47.679" v="1176"/>
          <ac:grpSpMkLst>
            <pc:docMk/>
            <pc:sldMk cId="2232420010" sldId="291"/>
            <ac:grpSpMk id="10" creationId="{C616B3DC-C165-433D-9187-62DCC0E317D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18:47.679" v="1176"/>
          <ac:grpSpMkLst>
            <pc:docMk/>
            <pc:sldMk cId="2232420010" sldId="291"/>
            <ac:grpSpMk id="20" creationId="{8AC26FF4-D6F9-4A94-A837-D051A101EDD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18:50.726" v="1178"/>
          <ac:grpSpMkLst>
            <pc:docMk/>
            <pc:sldMk cId="2232420010" sldId="291"/>
            <ac:grpSpMk id="30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F8FFAE63-D453-4D52-B246-6BAE2710148E}" dt="2024-02-28T05:19:21.602" v="1180"/>
          <ac:grpSpMkLst>
            <pc:docMk/>
            <pc:sldMk cId="2232420010" sldId="291"/>
            <ac:grpSpMk id="32" creationId="{08F94D66-27EC-4CB8-8226-D7F41C161863}"/>
          </ac:grpSpMkLst>
        </pc:grpChg>
        <pc:picChg chg="add mod">
          <ac:chgData name="Theerapat Linprasert (6410110236)" userId="S::6410110236@email.psu.ac.th::600ad70f-54c3-4c12-b3f3-6fde9779f7ed" providerId="AD" clId="Web-{F8FFAE63-D453-4D52-B246-6BAE2710148E}" dt="2024-02-28T05:19:48.696" v="1181"/>
          <ac:picMkLst>
            <pc:docMk/>
            <pc:sldMk cId="2232420010" sldId="291"/>
            <ac:picMk id="5" creationId="{50C73F0F-C108-AE9C-CCC7-1D3FC313AA58}"/>
          </ac:picMkLst>
        </pc:picChg>
      </pc:sldChg>
      <pc:sldMasterChg chg="del delSldLayout">
        <pc:chgData name="Theerapat Linprasert (6410110236)" userId="S::6410110236@email.psu.ac.th::600ad70f-54c3-4c12-b3f3-6fde9779f7ed" providerId="AD" clId="Web-{F8FFAE63-D453-4D52-B246-6BAE2710148E}" dt="2024-02-28T02:46:23.457" v="12"/>
        <pc:sldMasterMkLst>
          <pc:docMk/>
          <pc:sldMasterMk cId="1435138780" sldId="2147483761"/>
        </pc:sldMasterMkLst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2491405574" sldId="2147483750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3348386612" sldId="2147483751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3647470838" sldId="2147483752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553696459" sldId="2147483753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3114689945" sldId="2147483754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2092781734" sldId="2147483755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765500756" sldId="2147483756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2098917070" sldId="2147483757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1626052209" sldId="2147483758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101551809" sldId="2147483759"/>
          </pc:sldLayoutMkLst>
        </pc:sldLayoutChg>
        <pc:sldLayoutChg chg="del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1435138780" sldId="2147483761"/>
            <pc:sldLayoutMk cId="1134001916" sldId="2147483760"/>
          </pc:sldLayoutMkLst>
        </pc:sldLayoutChg>
      </pc:sldMasterChg>
      <pc:sldMasterChg chg="add addSldLayout modSldLayout">
        <pc:chgData name="Theerapat Linprasert (6410110236)" userId="S::6410110236@email.psu.ac.th::600ad70f-54c3-4c12-b3f3-6fde9779f7ed" providerId="AD" clId="Web-{F8FFAE63-D453-4D52-B246-6BAE2710148E}" dt="2024-02-28T02:46:23.457" v="12"/>
        <pc:sldMasterMkLst>
          <pc:docMk/>
          <pc:sldMasterMk cId="3496498370" sldId="2147483762"/>
        </pc:sldMasterMkLst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867535695" sldId="2147483763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2973389382" sldId="2147483764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875640237" sldId="2147483765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422526301" sldId="2147483766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3116936825" sldId="2147483767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192890903" sldId="2147483768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2802979124" sldId="2147483769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1189331354" sldId="2147483770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1058331947" sldId="2147483771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348522759" sldId="2147483772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1264992412" sldId="2147483773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2441139035" sldId="2147483774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3203827588" sldId="2147483775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454303071" sldId="2147483776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2776843926" sldId="2147483777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32425900" sldId="2147483778"/>
          </pc:sldLayoutMkLst>
        </pc:sldLayoutChg>
        <pc:sldLayoutChg chg="add mod replId">
          <pc:chgData name="Theerapat Linprasert (6410110236)" userId="S::6410110236@email.psu.ac.th::600ad70f-54c3-4c12-b3f3-6fde9779f7ed" providerId="AD" clId="Web-{F8FFAE63-D453-4D52-B246-6BAE2710148E}" dt="2024-02-28T02:46:23.457" v="12"/>
          <pc:sldLayoutMkLst>
            <pc:docMk/>
            <pc:sldMasterMk cId="3496498370" sldId="2147483762"/>
            <pc:sldLayoutMk cId="2029269428" sldId="2147483779"/>
          </pc:sldLayoutMkLst>
        </pc:sldLayoutChg>
      </pc:sldMasterChg>
    </pc:docChg>
  </pc:docChgLst>
  <pc:docChgLst>
    <pc:chgData name="Sirichai Nookliang (6410110503)" userId="S::6410110503@email.psu.ac.th::ee0dc21f-f3e9-408a-af06-c683ce13d487" providerId="AD" clId="Web-{CD710A36-3429-4A42-9C9E-486B2E29B568}"/>
    <pc:docChg chg="addSld delSld modSld">
      <pc:chgData name="Sirichai Nookliang (6410110503)" userId="S::6410110503@email.psu.ac.th::ee0dc21f-f3e9-408a-af06-c683ce13d487" providerId="AD" clId="Web-{CD710A36-3429-4A42-9C9E-486B2E29B568}" dt="2024-02-28T14:12:39.708" v="1231" actId="20577"/>
      <pc:docMkLst>
        <pc:docMk/>
      </pc:docMkLst>
      <pc:sldChg chg="addSp delSp modSp">
        <pc:chgData name="Sirichai Nookliang (6410110503)" userId="S::6410110503@email.psu.ac.th::ee0dc21f-f3e9-408a-af06-c683ce13d487" providerId="AD" clId="Web-{CD710A36-3429-4A42-9C9E-486B2E29B568}" dt="2024-02-28T13:03:31.933" v="807" actId="20577"/>
        <pc:sldMkLst>
          <pc:docMk/>
          <pc:sldMk cId="2758696044" sldId="266"/>
        </pc:sldMkLst>
        <pc:spChg chg="mod">
          <ac:chgData name="Sirichai Nookliang (6410110503)" userId="S::6410110503@email.psu.ac.th::ee0dc21f-f3e9-408a-af06-c683ce13d487" providerId="AD" clId="Web-{CD710A36-3429-4A42-9C9E-486B2E29B568}" dt="2024-02-28T12:36:33.393" v="351" actId="20577"/>
          <ac:spMkLst>
            <pc:docMk/>
            <pc:sldMk cId="2758696044" sldId="266"/>
            <ac:spMk id="2" creationId="{7FE4DC49-218F-213E-5345-9E81E9EA1457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36:28.721" v="349" actId="14100"/>
          <ac:spMkLst>
            <pc:docMk/>
            <pc:sldMk cId="2758696044" sldId="266"/>
            <ac:spMk id="4" creationId="{AD1150C6-265D-3E80-12D5-3309CA02FD7C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36:19.549" v="347" actId="20577"/>
          <ac:spMkLst>
            <pc:docMk/>
            <pc:sldMk cId="2758696044" sldId="266"/>
            <ac:spMk id="8" creationId="{C47D673E-57C3-A21B-0A1A-2DAEEC5A33D1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3:03:31.933" v="807" actId="20577"/>
          <ac:spMkLst>
            <pc:docMk/>
            <pc:sldMk cId="2758696044" sldId="266"/>
            <ac:spMk id="23" creationId="{A03C76F7-345E-4195-0265-D1EED801CB30}"/>
          </ac:spMkLst>
        </pc:spChg>
        <pc:picChg chg="add del mod">
          <ac:chgData name="Sirichai Nookliang (6410110503)" userId="S::6410110503@email.psu.ac.th::ee0dc21f-f3e9-408a-af06-c683ce13d487" providerId="AD" clId="Web-{CD710A36-3429-4A42-9C9E-486B2E29B568}" dt="2024-02-28T12:29:26.128" v="230"/>
          <ac:picMkLst>
            <pc:docMk/>
            <pc:sldMk cId="2758696044" sldId="266"/>
            <ac:picMk id="3" creationId="{2A824045-FFCF-8AA7-FE68-45BE1FC16C13}"/>
          </ac:picMkLst>
        </pc:picChg>
        <pc:picChg chg="mod">
          <ac:chgData name="Sirichai Nookliang (6410110503)" userId="S::6410110503@email.psu.ac.th::ee0dc21f-f3e9-408a-af06-c683ce13d487" providerId="AD" clId="Web-{CD710A36-3429-4A42-9C9E-486B2E29B568}" dt="2024-02-28T13:03:12.792" v="802" actId="1076"/>
          <ac:picMkLst>
            <pc:docMk/>
            <pc:sldMk cId="2758696044" sldId="266"/>
            <ac:picMk id="7" creationId="{F051192B-D383-8388-FC2F-89B3CA9D62E1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2:28:40.346" v="186"/>
          <ac:picMkLst>
            <pc:docMk/>
            <pc:sldMk cId="2758696044" sldId="266"/>
            <ac:picMk id="9" creationId="{26A8CEB1-AED3-7438-3205-FDF552B4720A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2:28:26.251" v="183"/>
          <ac:picMkLst>
            <pc:docMk/>
            <pc:sldMk cId="2758696044" sldId="266"/>
            <ac:picMk id="10" creationId="{8F540529-6B7C-DE41-280E-AFEF5B6EFC26}"/>
          </ac:picMkLst>
        </pc:picChg>
        <pc:picChg chg="add mod">
          <ac:chgData name="Sirichai Nookliang (6410110503)" userId="S::6410110503@email.psu.ac.th::ee0dc21f-f3e9-408a-af06-c683ce13d487" providerId="AD" clId="Web-{CD710A36-3429-4A42-9C9E-486B2E29B568}" dt="2024-02-28T12:55:44.589" v="705" actId="14100"/>
          <ac:picMkLst>
            <pc:docMk/>
            <pc:sldMk cId="2758696044" sldId="266"/>
            <ac:picMk id="12" creationId="{DF70C10E-FE17-BFA6-EAEC-5C557356A45D}"/>
          </ac:picMkLst>
        </pc:picChg>
        <pc:picChg chg="add mod">
          <ac:chgData name="Sirichai Nookliang (6410110503)" userId="S::6410110503@email.psu.ac.th::ee0dc21f-f3e9-408a-af06-c683ce13d487" providerId="AD" clId="Web-{CD710A36-3429-4A42-9C9E-486B2E29B568}" dt="2024-02-28T12:55:49.527" v="706" actId="14100"/>
          <ac:picMkLst>
            <pc:docMk/>
            <pc:sldMk cId="2758696044" sldId="266"/>
            <ac:picMk id="14" creationId="{0D7DD7F8-A499-439E-260F-CD58E645ED29}"/>
          </ac:picMkLst>
        </pc:picChg>
        <pc:picChg chg="add del">
          <ac:chgData name="Sirichai Nookliang (6410110503)" userId="S::6410110503@email.psu.ac.th::ee0dc21f-f3e9-408a-af06-c683ce13d487" providerId="AD" clId="Web-{CD710A36-3429-4A42-9C9E-486B2E29B568}" dt="2024-02-28T12:55:59.214" v="710"/>
          <ac:picMkLst>
            <pc:docMk/>
            <pc:sldMk cId="2758696044" sldId="266"/>
            <ac:picMk id="16" creationId="{1C69A857-BC63-E9E8-B4B9-F75FFBB1F108}"/>
          </ac:picMkLst>
        </pc:picChg>
        <pc:picChg chg="add del">
          <ac:chgData name="Sirichai Nookliang (6410110503)" userId="S::6410110503@email.psu.ac.th::ee0dc21f-f3e9-408a-af06-c683ce13d487" providerId="AD" clId="Web-{CD710A36-3429-4A42-9C9E-486B2E29B568}" dt="2024-02-28T12:55:59.214" v="709"/>
          <ac:picMkLst>
            <pc:docMk/>
            <pc:sldMk cId="2758696044" sldId="266"/>
            <ac:picMk id="18" creationId="{6D0195E7-5C32-775B-E42A-2884669507E0}"/>
          </ac:picMkLst>
        </pc:picChg>
        <pc:picChg chg="add del">
          <ac:chgData name="Sirichai Nookliang (6410110503)" userId="S::6410110503@email.psu.ac.th::ee0dc21f-f3e9-408a-af06-c683ce13d487" providerId="AD" clId="Web-{CD710A36-3429-4A42-9C9E-486B2E29B568}" dt="2024-02-28T12:56:04.402" v="714"/>
          <ac:picMkLst>
            <pc:docMk/>
            <pc:sldMk cId="2758696044" sldId="266"/>
            <ac:picMk id="20" creationId="{99891FC2-8F32-1F54-CB4D-F78C24FD0B73}"/>
          </ac:picMkLst>
        </pc:picChg>
        <pc:picChg chg="add del">
          <ac:chgData name="Sirichai Nookliang (6410110503)" userId="S::6410110503@email.psu.ac.th::ee0dc21f-f3e9-408a-af06-c683ce13d487" providerId="AD" clId="Web-{CD710A36-3429-4A42-9C9E-486B2E29B568}" dt="2024-02-28T12:56:04.402" v="713"/>
          <ac:picMkLst>
            <pc:docMk/>
            <pc:sldMk cId="2758696044" sldId="266"/>
            <ac:picMk id="22" creationId="{06106836-D80E-4360-81B3-A896F0210508}"/>
          </ac:picMkLst>
        </pc:picChg>
      </pc:sldChg>
      <pc:sldChg chg="modSp">
        <pc:chgData name="Sirichai Nookliang (6410110503)" userId="S::6410110503@email.psu.ac.th::ee0dc21f-f3e9-408a-af06-c683ce13d487" providerId="AD" clId="Web-{CD710A36-3429-4A42-9C9E-486B2E29B568}" dt="2024-02-28T14:10:37.310" v="1168" actId="1076"/>
        <pc:sldMkLst>
          <pc:docMk/>
          <pc:sldMk cId="4232809993" sldId="268"/>
        </pc:sldMkLst>
        <pc:spChg chg="mod">
          <ac:chgData name="Sirichai Nookliang (6410110503)" userId="S::6410110503@email.psu.ac.th::ee0dc21f-f3e9-408a-af06-c683ce13d487" providerId="AD" clId="Web-{CD710A36-3429-4A42-9C9E-486B2E29B568}" dt="2024-02-28T14:10:35.638" v="1167" actId="1076"/>
          <ac:spMkLst>
            <pc:docMk/>
            <pc:sldMk cId="4232809993" sldId="268"/>
            <ac:spMk id="3" creationId="{24EC9102-A17A-B89A-0048-54CA5A112C0F}"/>
          </ac:spMkLst>
        </pc:spChg>
        <pc:picChg chg="mod">
          <ac:chgData name="Sirichai Nookliang (6410110503)" userId="S::6410110503@email.psu.ac.th::ee0dc21f-f3e9-408a-af06-c683ce13d487" providerId="AD" clId="Web-{CD710A36-3429-4A42-9C9E-486B2E29B568}" dt="2024-02-28T14:10:37.310" v="1168" actId="1076"/>
          <ac:picMkLst>
            <pc:docMk/>
            <pc:sldMk cId="4232809993" sldId="268"/>
            <ac:picMk id="2" creationId="{F2B656B8-DF17-CB11-3698-557F6C47508B}"/>
          </ac:picMkLst>
        </pc:picChg>
      </pc:sldChg>
      <pc:sldChg chg="modSp">
        <pc:chgData name="Sirichai Nookliang (6410110503)" userId="S::6410110503@email.psu.ac.th::ee0dc21f-f3e9-408a-af06-c683ce13d487" providerId="AD" clId="Web-{CD710A36-3429-4A42-9C9E-486B2E29B568}" dt="2024-02-28T12:20:44.845" v="67" actId="14100"/>
        <pc:sldMkLst>
          <pc:docMk/>
          <pc:sldMk cId="4060880908" sldId="275"/>
        </pc:sldMkLst>
        <pc:spChg chg="mod">
          <ac:chgData name="Sirichai Nookliang (6410110503)" userId="S::6410110503@email.psu.ac.th::ee0dc21f-f3e9-408a-af06-c683ce13d487" providerId="AD" clId="Web-{CD710A36-3429-4A42-9C9E-486B2E29B568}" dt="2024-02-28T12:20:44.845" v="67" actId="14100"/>
          <ac:spMkLst>
            <pc:docMk/>
            <pc:sldMk cId="4060880908" sldId="275"/>
            <ac:spMk id="2" creationId="{304014B7-860F-D342-3376-31E6B1D9D17E}"/>
          </ac:spMkLst>
        </pc:spChg>
      </pc:sldChg>
      <pc:sldChg chg="addSp modSp">
        <pc:chgData name="Sirichai Nookliang (6410110503)" userId="S::6410110503@email.psu.ac.th::ee0dc21f-f3e9-408a-af06-c683ce13d487" providerId="AD" clId="Web-{CD710A36-3429-4A42-9C9E-486B2E29B568}" dt="2024-02-28T12:22:01.301" v="118" actId="20577"/>
        <pc:sldMkLst>
          <pc:docMk/>
          <pc:sldMk cId="134682505" sldId="276"/>
        </pc:sldMkLst>
        <pc:spChg chg="add mod">
          <ac:chgData name="Sirichai Nookliang (6410110503)" userId="S::6410110503@email.psu.ac.th::ee0dc21f-f3e9-408a-af06-c683ce13d487" providerId="AD" clId="Web-{CD710A36-3429-4A42-9C9E-486B2E29B568}" dt="2024-02-28T12:22:01.301" v="118" actId="20577"/>
          <ac:spMkLst>
            <pc:docMk/>
            <pc:sldMk cId="134682505" sldId="276"/>
            <ac:spMk id="2" creationId="{3CC8F51C-39C8-E331-5190-822E63F92119}"/>
          </ac:spMkLst>
        </pc:spChg>
      </pc:sldChg>
      <pc:sldChg chg="addSp modSp">
        <pc:chgData name="Sirichai Nookliang (6410110503)" userId="S::6410110503@email.psu.ac.th::ee0dc21f-f3e9-408a-af06-c683ce13d487" providerId="AD" clId="Web-{CD710A36-3429-4A42-9C9E-486B2E29B568}" dt="2024-02-28T12:26:12.028" v="174" actId="20577"/>
        <pc:sldMkLst>
          <pc:docMk/>
          <pc:sldMk cId="3644183963" sldId="278"/>
        </pc:sldMkLst>
        <pc:spChg chg="add mod">
          <ac:chgData name="Sirichai Nookliang (6410110503)" userId="S::6410110503@email.psu.ac.th::ee0dc21f-f3e9-408a-af06-c683ce13d487" providerId="AD" clId="Web-{CD710A36-3429-4A42-9C9E-486B2E29B568}" dt="2024-02-28T12:24:13.086" v="142" actId="1076"/>
          <ac:spMkLst>
            <pc:docMk/>
            <pc:sldMk cId="3644183963" sldId="278"/>
            <ac:spMk id="2" creationId="{EAED0AED-83B9-A35F-9EBD-887852EC867C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25:48.121" v="161" actId="1076"/>
          <ac:spMkLst>
            <pc:docMk/>
            <pc:sldMk cId="3644183963" sldId="278"/>
            <ac:spMk id="3" creationId="{42318AF0-513C-DA80-2016-9D2C830DDB90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26:12.028" v="174" actId="20577"/>
          <ac:spMkLst>
            <pc:docMk/>
            <pc:sldMk cId="3644183963" sldId="278"/>
            <ac:spMk id="7" creationId="{6A2AE035-68BD-97F9-F6AB-BFD4BB239F90}"/>
          </ac:spMkLst>
        </pc:spChg>
        <pc:picChg chg="mod">
          <ac:chgData name="Sirichai Nookliang (6410110503)" userId="S::6410110503@email.psu.ac.th::ee0dc21f-f3e9-408a-af06-c683ce13d487" providerId="AD" clId="Web-{CD710A36-3429-4A42-9C9E-486B2E29B568}" dt="2024-02-28T12:25:43.589" v="160" actId="1076"/>
          <ac:picMkLst>
            <pc:docMk/>
            <pc:sldMk cId="3644183963" sldId="278"/>
            <ac:picMk id="5" creationId="{5639972B-28EB-3466-5F17-7C302F92BB5F}"/>
          </ac:picMkLst>
        </pc:picChg>
        <pc:picChg chg="mod">
          <ac:chgData name="Sirichai Nookliang (6410110503)" userId="S::6410110503@email.psu.ac.th::ee0dc21f-f3e9-408a-af06-c683ce13d487" providerId="AD" clId="Web-{CD710A36-3429-4A42-9C9E-486B2E29B568}" dt="2024-02-28T12:25:52.902" v="162" actId="1076"/>
          <ac:picMkLst>
            <pc:docMk/>
            <pc:sldMk cId="3644183963" sldId="278"/>
            <ac:picMk id="6" creationId="{EFADBA77-AF1F-11B8-1D69-2DC885DB5D8C}"/>
          </ac:picMkLst>
        </pc:picChg>
      </pc:sldChg>
      <pc:sldChg chg="addSp delSp modSp">
        <pc:chgData name="Sirichai Nookliang (6410110503)" userId="S::6410110503@email.psu.ac.th::ee0dc21f-f3e9-408a-af06-c683ce13d487" providerId="AD" clId="Web-{CD710A36-3429-4A42-9C9E-486B2E29B568}" dt="2024-02-28T12:53:08.052" v="696" actId="1076"/>
        <pc:sldMkLst>
          <pc:docMk/>
          <pc:sldMk cId="1063951131" sldId="279"/>
        </pc:sldMkLst>
        <pc:spChg chg="add mod">
          <ac:chgData name="Sirichai Nookliang (6410110503)" userId="S::6410110503@email.psu.ac.th::ee0dc21f-f3e9-408a-af06-c683ce13d487" providerId="AD" clId="Web-{CD710A36-3429-4A42-9C9E-486B2E29B568}" dt="2024-02-28T12:52:14.957" v="681" actId="20577"/>
          <ac:spMkLst>
            <pc:docMk/>
            <pc:sldMk cId="1063951131" sldId="279"/>
            <ac:spMk id="2" creationId="{8899EDD3-2D29-8CDD-CBEB-BD5CF4C985F2}"/>
          </ac:spMkLst>
        </pc:spChg>
        <pc:spChg chg="del mod">
          <ac:chgData name="Sirichai Nookliang (6410110503)" userId="S::6410110503@email.psu.ac.th::ee0dc21f-f3e9-408a-af06-c683ce13d487" providerId="AD" clId="Web-{CD710A36-3429-4A42-9C9E-486B2E29B568}" dt="2024-02-28T12:49:50.967" v="639"/>
          <ac:spMkLst>
            <pc:docMk/>
            <pc:sldMk cId="1063951131" sldId="279"/>
            <ac:spMk id="8" creationId="{BDB295C1-3AAE-2C93-C1EB-460D51F102FA}"/>
          </ac:spMkLst>
        </pc:spChg>
        <pc:spChg chg="del mod">
          <ac:chgData name="Sirichai Nookliang (6410110503)" userId="S::6410110503@email.psu.ac.th::ee0dc21f-f3e9-408a-af06-c683ce13d487" providerId="AD" clId="Web-{CD710A36-3429-4A42-9C9E-486B2E29B568}" dt="2024-02-28T12:48:49.809" v="598"/>
          <ac:spMkLst>
            <pc:docMk/>
            <pc:sldMk cId="1063951131" sldId="279"/>
            <ac:spMk id="9" creationId="{0A2B18C1-5C13-D950-0850-088927425E74}"/>
          </ac:spMkLst>
        </pc:spChg>
        <pc:picChg chg="mod modCrop">
          <ac:chgData name="Sirichai Nookliang (6410110503)" userId="S::6410110503@email.psu.ac.th::ee0dc21f-f3e9-408a-af06-c683ce13d487" providerId="AD" clId="Web-{CD710A36-3429-4A42-9C9E-486B2E29B568}" dt="2024-02-28T12:42:46.453" v="378"/>
          <ac:picMkLst>
            <pc:docMk/>
            <pc:sldMk cId="1063951131" sldId="279"/>
            <ac:picMk id="4" creationId="{75FD6F26-4779-E107-1E17-59FB6C468D2F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2:41:35.763" v="374"/>
          <ac:picMkLst>
            <pc:docMk/>
            <pc:sldMk cId="1063951131" sldId="279"/>
            <ac:picMk id="5" creationId="{5C8A2673-C073-5FF0-266C-FA22C36EB654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2:39:06.773" v="371"/>
          <ac:picMkLst>
            <pc:docMk/>
            <pc:sldMk cId="1063951131" sldId="279"/>
            <ac:picMk id="6" creationId="{82B94729-7AF3-D2FE-CFD4-AD92577D296A}"/>
          </ac:picMkLst>
        </pc:picChg>
        <pc:picChg chg="mod">
          <ac:chgData name="Sirichai Nookliang (6410110503)" userId="S::6410110503@email.psu.ac.th::ee0dc21f-f3e9-408a-af06-c683ce13d487" providerId="AD" clId="Web-{CD710A36-3429-4A42-9C9E-486B2E29B568}" dt="2024-02-28T12:53:08.052" v="696" actId="1076"/>
          <ac:picMkLst>
            <pc:docMk/>
            <pc:sldMk cId="1063951131" sldId="279"/>
            <ac:picMk id="7" creationId="{3545DE29-EAB2-1823-9324-EE08D4E3F106}"/>
          </ac:picMkLst>
        </pc:picChg>
        <pc:picChg chg="add mod">
          <ac:chgData name="Sirichai Nookliang (6410110503)" userId="S::6410110503@email.psu.ac.th::ee0dc21f-f3e9-408a-af06-c683ce13d487" providerId="AD" clId="Web-{CD710A36-3429-4A42-9C9E-486B2E29B568}" dt="2024-02-28T12:52:53.786" v="693" actId="1076"/>
          <ac:picMkLst>
            <pc:docMk/>
            <pc:sldMk cId="1063951131" sldId="279"/>
            <ac:picMk id="10" creationId="{E50EBCAE-3FAF-25E8-418F-4BBD57153FEC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2:37:57.083" v="360"/>
          <ac:picMkLst>
            <pc:docMk/>
            <pc:sldMk cId="1063951131" sldId="279"/>
            <ac:picMk id="11" creationId="{B2DC765C-8E0D-039E-51AE-DD4C34570203}"/>
          </ac:picMkLst>
        </pc:picChg>
        <pc:picChg chg="add mod">
          <ac:chgData name="Sirichai Nookliang (6410110503)" userId="S::6410110503@email.psu.ac.th::ee0dc21f-f3e9-408a-af06-c683ce13d487" providerId="AD" clId="Web-{CD710A36-3429-4A42-9C9E-486B2E29B568}" dt="2024-02-28T12:52:53.786" v="694" actId="1076"/>
          <ac:picMkLst>
            <pc:docMk/>
            <pc:sldMk cId="1063951131" sldId="279"/>
            <ac:picMk id="13" creationId="{EC5190D5-53CF-69C7-57BD-91EB3B4AB0BE}"/>
          </ac:picMkLst>
        </pc:picChg>
      </pc:sldChg>
      <pc:sldChg chg="addSp delSp modSp">
        <pc:chgData name="Sirichai Nookliang (6410110503)" userId="S::6410110503@email.psu.ac.th::ee0dc21f-f3e9-408a-af06-c683ce13d487" providerId="AD" clId="Web-{CD710A36-3429-4A42-9C9E-486B2E29B568}" dt="2024-02-28T13:05:50.438" v="837" actId="20577"/>
        <pc:sldMkLst>
          <pc:docMk/>
          <pc:sldMk cId="4221487527" sldId="280"/>
        </pc:sldMkLst>
        <pc:spChg chg="add mod">
          <ac:chgData name="Sirichai Nookliang (6410110503)" userId="S::6410110503@email.psu.ac.th::ee0dc21f-f3e9-408a-af06-c683ce13d487" providerId="AD" clId="Web-{CD710A36-3429-4A42-9C9E-486B2E29B568}" dt="2024-02-28T13:05:50.438" v="837" actId="20577"/>
          <ac:spMkLst>
            <pc:docMk/>
            <pc:sldMk cId="4221487527" sldId="280"/>
            <ac:spMk id="2" creationId="{BE79D35F-9779-5EF2-D6C9-E7E26CE4DAA4}"/>
          </ac:spMkLst>
        </pc:spChg>
        <pc:spChg chg="del">
          <ac:chgData name="Sirichai Nookliang (6410110503)" userId="S::6410110503@email.psu.ac.th::ee0dc21f-f3e9-408a-af06-c683ce13d487" providerId="AD" clId="Web-{CD710A36-3429-4A42-9C9E-486B2E29B568}" dt="2024-02-28T13:03:51.043" v="810"/>
          <ac:spMkLst>
            <pc:docMk/>
            <pc:sldMk cId="4221487527" sldId="280"/>
            <ac:spMk id="7" creationId="{1CF625CD-DE45-E3ED-45BC-2CC12F6E9C99}"/>
          </ac:spMkLst>
        </pc:spChg>
        <pc:picChg chg="del">
          <ac:chgData name="Sirichai Nookliang (6410110503)" userId="S::6410110503@email.psu.ac.th::ee0dc21f-f3e9-408a-af06-c683ce13d487" providerId="AD" clId="Web-{CD710A36-3429-4A42-9C9E-486B2E29B568}" dt="2024-02-28T13:03:43.340" v="809"/>
          <ac:picMkLst>
            <pc:docMk/>
            <pc:sldMk cId="4221487527" sldId="280"/>
            <ac:picMk id="4" creationId="{5777A182-EB5C-C876-A444-2F782016DC9A}"/>
          </ac:picMkLst>
        </pc:picChg>
        <pc:picChg chg="del">
          <ac:chgData name="Sirichai Nookliang (6410110503)" userId="S::6410110503@email.psu.ac.th::ee0dc21f-f3e9-408a-af06-c683ce13d487" providerId="AD" clId="Web-{CD710A36-3429-4A42-9C9E-486B2E29B568}" dt="2024-02-28T13:03:42.652" v="808"/>
          <ac:picMkLst>
            <pc:docMk/>
            <pc:sldMk cId="4221487527" sldId="280"/>
            <ac:picMk id="5" creationId="{9AF72D0E-7BCC-B75D-3125-FD3A3E0F873D}"/>
          </ac:picMkLst>
        </pc:picChg>
        <pc:picChg chg="mod">
          <ac:chgData name="Sirichai Nookliang (6410110503)" userId="S::6410110503@email.psu.ac.th::ee0dc21f-f3e9-408a-af06-c683ce13d487" providerId="AD" clId="Web-{CD710A36-3429-4A42-9C9E-486B2E29B568}" dt="2024-02-28T13:03:57.012" v="812" actId="1076"/>
          <ac:picMkLst>
            <pc:docMk/>
            <pc:sldMk cId="4221487527" sldId="280"/>
            <ac:picMk id="6" creationId="{AAE5AF83-66D4-F34A-15E0-C8E3E986C28E}"/>
          </ac:picMkLst>
        </pc:picChg>
      </pc:sldChg>
      <pc:sldChg chg="modSp del">
        <pc:chgData name="Sirichai Nookliang (6410110503)" userId="S::6410110503@email.psu.ac.th::ee0dc21f-f3e9-408a-af06-c683ce13d487" providerId="AD" clId="Web-{CD710A36-3429-4A42-9C9E-486B2E29B568}" dt="2024-02-28T13:12:29.045" v="978"/>
        <pc:sldMkLst>
          <pc:docMk/>
          <pc:sldMk cId="1516582083" sldId="281"/>
        </pc:sldMkLst>
        <pc:picChg chg="mod">
          <ac:chgData name="Sirichai Nookliang (6410110503)" userId="S::6410110503@email.psu.ac.th::ee0dc21f-f3e9-408a-af06-c683ce13d487" providerId="AD" clId="Web-{CD710A36-3429-4A42-9C9E-486B2E29B568}" dt="2024-02-28T13:06:03.376" v="838" actId="14100"/>
          <ac:picMkLst>
            <pc:docMk/>
            <pc:sldMk cId="1516582083" sldId="281"/>
            <ac:picMk id="4" creationId="{A82B9755-015A-0FF0-88C0-81F90B2CAAE7}"/>
          </ac:picMkLst>
        </pc:picChg>
      </pc:sldChg>
      <pc:sldChg chg="addSp delSp modSp">
        <pc:chgData name="Sirichai Nookliang (6410110503)" userId="S::6410110503@email.psu.ac.th::ee0dc21f-f3e9-408a-af06-c683ce13d487" providerId="AD" clId="Web-{CD710A36-3429-4A42-9C9E-486B2E29B568}" dt="2024-02-28T13:13:22.110" v="1000"/>
        <pc:sldMkLst>
          <pc:docMk/>
          <pc:sldMk cId="497416968" sldId="282"/>
        </pc:sldMkLst>
        <pc:spChg chg="add mod">
          <ac:chgData name="Sirichai Nookliang (6410110503)" userId="S::6410110503@email.psu.ac.th::ee0dc21f-f3e9-408a-af06-c683ce13d487" providerId="AD" clId="Web-{CD710A36-3429-4A42-9C9E-486B2E29B568}" dt="2024-02-28T13:13:05.062" v="996" actId="14100"/>
          <ac:spMkLst>
            <pc:docMk/>
            <pc:sldMk cId="497416968" sldId="282"/>
            <ac:spMk id="2" creationId="{759998CD-C306-20B7-CBF9-B57AD44D5BBF}"/>
          </ac:spMkLst>
        </pc:spChg>
        <pc:spChg chg="del mod">
          <ac:chgData name="Sirichai Nookliang (6410110503)" userId="S::6410110503@email.psu.ac.th::ee0dc21f-f3e9-408a-af06-c683ce13d487" providerId="AD" clId="Web-{CD710A36-3429-4A42-9C9E-486B2E29B568}" dt="2024-02-28T13:12:41.389" v="982"/>
          <ac:spMkLst>
            <pc:docMk/>
            <pc:sldMk cId="497416968" sldId="282"/>
            <ac:spMk id="6" creationId="{D558818F-99F2-99C9-55A0-5A57A98C0403}"/>
          </ac:spMkLst>
        </pc:spChg>
        <pc:picChg chg="mod modCrop">
          <ac:chgData name="Sirichai Nookliang (6410110503)" userId="S::6410110503@email.psu.ac.th::ee0dc21f-f3e9-408a-af06-c683ce13d487" providerId="AD" clId="Web-{CD710A36-3429-4A42-9C9E-486B2E29B568}" dt="2024-02-28T13:13:22.110" v="1000"/>
          <ac:picMkLst>
            <pc:docMk/>
            <pc:sldMk cId="497416968" sldId="282"/>
            <ac:picMk id="4" creationId="{02DB24EF-D318-54B3-DB62-CBEA34F364F4}"/>
          </ac:picMkLst>
        </pc:picChg>
      </pc:sldChg>
      <pc:sldChg chg="addSp delSp modSp">
        <pc:chgData name="Sirichai Nookliang (6410110503)" userId="S::6410110503@email.psu.ac.th::ee0dc21f-f3e9-408a-af06-c683ce13d487" providerId="AD" clId="Web-{CD710A36-3429-4A42-9C9E-486B2E29B568}" dt="2024-02-28T13:22:00.924" v="1112" actId="20577"/>
        <pc:sldMkLst>
          <pc:docMk/>
          <pc:sldMk cId="1267908526" sldId="283"/>
        </pc:sldMkLst>
        <pc:spChg chg="add del mod">
          <ac:chgData name="Sirichai Nookliang (6410110503)" userId="S::6410110503@email.psu.ac.th::ee0dc21f-f3e9-408a-af06-c683ce13d487" providerId="AD" clId="Web-{CD710A36-3429-4A42-9C9E-486B2E29B568}" dt="2024-02-28T13:18:54.590" v="1020"/>
          <ac:spMkLst>
            <pc:docMk/>
            <pc:sldMk cId="1267908526" sldId="283"/>
            <ac:spMk id="2" creationId="{DC418AC7-9051-DA43-13BD-134AD29FD350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3:21:14.641" v="1101" actId="1076"/>
          <ac:spMkLst>
            <pc:docMk/>
            <pc:sldMk cId="1267908526" sldId="283"/>
            <ac:spMk id="6" creationId="{5327ADB2-777F-AEDA-C5E9-1D9557AE50FF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3:22:00.924" v="1112" actId="20577"/>
          <ac:spMkLst>
            <pc:docMk/>
            <pc:sldMk cId="1267908526" sldId="283"/>
            <ac:spMk id="7" creationId="{3551BEE7-64B3-4233-211E-0F675BB1883D}"/>
          </ac:spMkLst>
        </pc:spChg>
        <pc:spChg chg="del mod">
          <ac:chgData name="Sirichai Nookliang (6410110503)" userId="S::6410110503@email.psu.ac.th::ee0dc21f-f3e9-408a-af06-c683ce13d487" providerId="AD" clId="Web-{CD710A36-3429-4A42-9C9E-486B2E29B568}" dt="2024-02-28T13:16:03.271" v="1005"/>
          <ac:spMkLst>
            <pc:docMk/>
            <pc:sldMk cId="1267908526" sldId="283"/>
            <ac:spMk id="8" creationId="{FC25697E-E83F-933B-2655-6A7219E00266}"/>
          </ac:spMkLst>
        </pc:spChg>
        <pc:picChg chg="mod">
          <ac:chgData name="Sirichai Nookliang (6410110503)" userId="S::6410110503@email.psu.ac.th::ee0dc21f-f3e9-408a-af06-c683ce13d487" providerId="AD" clId="Web-{CD710A36-3429-4A42-9C9E-486B2E29B568}" dt="2024-02-28T13:16:53.632" v="1016" actId="1076"/>
          <ac:picMkLst>
            <pc:docMk/>
            <pc:sldMk cId="1267908526" sldId="283"/>
            <ac:picMk id="4" creationId="{86F33125-9C08-9794-945F-557BC08A563F}"/>
          </ac:picMkLst>
        </pc:picChg>
        <pc:picChg chg="mod modCrop">
          <ac:chgData name="Sirichai Nookliang (6410110503)" userId="S::6410110503@email.psu.ac.th::ee0dc21f-f3e9-408a-af06-c683ce13d487" providerId="AD" clId="Web-{CD710A36-3429-4A42-9C9E-486B2E29B568}" dt="2024-02-28T13:16:53.664" v="1017" actId="1076"/>
          <ac:picMkLst>
            <pc:docMk/>
            <pc:sldMk cId="1267908526" sldId="283"/>
            <ac:picMk id="5" creationId="{8417560C-6E09-0068-A516-345237C04A55}"/>
          </ac:picMkLst>
        </pc:picChg>
      </pc:sldChg>
      <pc:sldChg chg="modSp">
        <pc:chgData name="Sirichai Nookliang (6410110503)" userId="S::6410110503@email.psu.ac.th::ee0dc21f-f3e9-408a-af06-c683ce13d487" providerId="AD" clId="Web-{CD710A36-3429-4A42-9C9E-486B2E29B568}" dt="2024-02-28T14:11:20.156" v="1175" actId="20577"/>
        <pc:sldMkLst>
          <pc:docMk/>
          <pc:sldMk cId="2817587426" sldId="284"/>
        </pc:sldMkLst>
        <pc:spChg chg="mod">
          <ac:chgData name="Sirichai Nookliang (6410110503)" userId="S::6410110503@email.psu.ac.th::ee0dc21f-f3e9-408a-af06-c683ce13d487" providerId="AD" clId="Web-{CD710A36-3429-4A42-9C9E-486B2E29B568}" dt="2024-02-28T14:11:20.156" v="1175" actId="20577"/>
          <ac:spMkLst>
            <pc:docMk/>
            <pc:sldMk cId="2817587426" sldId="284"/>
            <ac:spMk id="6" creationId="{8B044F1C-B743-2F6B-D5D1-D53D468C78E0}"/>
          </ac:spMkLst>
        </pc:spChg>
      </pc:sldChg>
      <pc:sldChg chg="modSp">
        <pc:chgData name="Sirichai Nookliang (6410110503)" userId="S::6410110503@email.psu.ac.th::ee0dc21f-f3e9-408a-af06-c683ce13d487" providerId="AD" clId="Web-{CD710A36-3429-4A42-9C9E-486B2E29B568}" dt="2024-02-28T14:12:39.708" v="1231" actId="20577"/>
        <pc:sldMkLst>
          <pc:docMk/>
          <pc:sldMk cId="1160642050" sldId="285"/>
        </pc:sldMkLst>
        <pc:spChg chg="mod">
          <ac:chgData name="Sirichai Nookliang (6410110503)" userId="S::6410110503@email.psu.ac.th::ee0dc21f-f3e9-408a-af06-c683ce13d487" providerId="AD" clId="Web-{CD710A36-3429-4A42-9C9E-486B2E29B568}" dt="2024-02-28T14:12:39.708" v="1231" actId="20577"/>
          <ac:spMkLst>
            <pc:docMk/>
            <pc:sldMk cId="1160642050" sldId="285"/>
            <ac:spMk id="6" creationId="{2A4C8815-B051-D663-8775-8D79C2E3E9BB}"/>
          </ac:spMkLst>
        </pc:spChg>
      </pc:sldChg>
      <pc:sldChg chg="addSp delSp modSp new">
        <pc:chgData name="Sirichai Nookliang (6410110503)" userId="S::6410110503@email.psu.ac.th::ee0dc21f-f3e9-408a-af06-c683ce13d487" providerId="AD" clId="Web-{CD710A36-3429-4A42-9C9E-486B2E29B568}" dt="2024-02-28T12:46:54.211" v="593" actId="14100"/>
        <pc:sldMkLst>
          <pc:docMk/>
          <pc:sldMk cId="24465845" sldId="312"/>
        </pc:sldMkLst>
        <pc:spChg chg="del">
          <ac:chgData name="Sirichai Nookliang (6410110503)" userId="S::6410110503@email.psu.ac.th::ee0dc21f-f3e9-408a-af06-c683ce13d487" providerId="AD" clId="Web-{CD710A36-3429-4A42-9C9E-486B2E29B568}" dt="2024-02-28T12:28:20.032" v="180"/>
          <ac:spMkLst>
            <pc:docMk/>
            <pc:sldMk cId="24465845" sldId="312"/>
            <ac:spMk id="2" creationId="{73B6360A-8C9A-E89E-A64A-1B866974B8D5}"/>
          </ac:spMkLst>
        </pc:spChg>
        <pc:spChg chg="del">
          <ac:chgData name="Sirichai Nookliang (6410110503)" userId="S::6410110503@email.psu.ac.th::ee0dc21f-f3e9-408a-af06-c683ce13d487" providerId="AD" clId="Web-{CD710A36-3429-4A42-9C9E-486B2E29B568}" dt="2024-02-28T12:28:22.376" v="181"/>
          <ac:spMkLst>
            <pc:docMk/>
            <pc:sldMk cId="24465845" sldId="312"/>
            <ac:spMk id="3" creationId="{49D5E5AC-DF45-207A-CAB5-D64B2101AA8A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43:49.924" v="425" actId="20577"/>
          <ac:spMkLst>
            <pc:docMk/>
            <pc:sldMk cId="24465845" sldId="312"/>
            <ac:spMk id="12" creationId="{26439834-3D16-04B5-B734-70A067BD3FA6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2:46:54.211" v="593" actId="14100"/>
          <ac:spMkLst>
            <pc:docMk/>
            <pc:sldMk cId="24465845" sldId="312"/>
            <ac:spMk id="13" creationId="{A650CF34-4CD8-80E9-E875-401AC0977256}"/>
          </ac:spMkLst>
        </pc:spChg>
        <pc:picChg chg="add mod">
          <ac:chgData name="Sirichai Nookliang (6410110503)" userId="S::6410110503@email.psu.ac.th::ee0dc21f-f3e9-408a-af06-c683ce13d487" providerId="AD" clId="Web-{CD710A36-3429-4A42-9C9E-486B2E29B568}" dt="2024-02-28T12:28:24.173" v="182" actId="1076"/>
          <ac:picMkLst>
            <pc:docMk/>
            <pc:sldMk cId="24465845" sldId="312"/>
            <ac:picMk id="5" creationId="{F59A6E71-AD99-524C-FA48-EDCA84D03210}"/>
          </ac:picMkLst>
        </pc:picChg>
        <pc:picChg chg="add mod modCrop">
          <ac:chgData name="Sirichai Nookliang (6410110503)" userId="S::6410110503@email.psu.ac.th::ee0dc21f-f3e9-408a-af06-c683ce13d487" providerId="AD" clId="Web-{CD710A36-3429-4A42-9C9E-486B2E29B568}" dt="2024-02-28T12:39:53.791" v="372" actId="1076"/>
          <ac:picMkLst>
            <pc:docMk/>
            <pc:sldMk cId="24465845" sldId="312"/>
            <ac:picMk id="7" creationId="{5D2D21D3-5307-AFC0-C75C-886037908851}"/>
          </ac:picMkLst>
        </pc:picChg>
        <pc:picChg chg="add mod modCrop">
          <ac:chgData name="Sirichai Nookliang (6410110503)" userId="S::6410110503@email.psu.ac.th::ee0dc21f-f3e9-408a-af06-c683ce13d487" providerId="AD" clId="Web-{CD710A36-3429-4A42-9C9E-486B2E29B568}" dt="2024-02-28T12:37:44.630" v="359"/>
          <ac:picMkLst>
            <pc:docMk/>
            <pc:sldMk cId="24465845" sldId="312"/>
            <ac:picMk id="9" creationId="{A6822836-35B7-5B09-6967-4BD4DB7F864B}"/>
          </ac:picMkLst>
        </pc:picChg>
        <pc:picChg chg="add mod">
          <ac:chgData name="Sirichai Nookliang (6410110503)" userId="S::6410110503@email.psu.ac.th::ee0dc21f-f3e9-408a-af06-c683ce13d487" providerId="AD" clId="Web-{CD710A36-3429-4A42-9C9E-486B2E29B568}" dt="2024-02-28T12:39:53.791" v="373" actId="1076"/>
          <ac:picMkLst>
            <pc:docMk/>
            <pc:sldMk cId="24465845" sldId="312"/>
            <ac:picMk id="11" creationId="{10B5E8E6-C9B8-C1D0-DD6D-60A365F5A846}"/>
          </ac:picMkLst>
        </pc:picChg>
      </pc:sldChg>
      <pc:sldChg chg="addSp delSp modSp new mod setBg">
        <pc:chgData name="Sirichai Nookliang (6410110503)" userId="S::6410110503@email.psu.ac.th::ee0dc21f-f3e9-408a-af06-c683ce13d487" providerId="AD" clId="Web-{CD710A36-3429-4A42-9C9E-486B2E29B568}" dt="2024-02-28T13:12:12.529" v="977" actId="14100"/>
        <pc:sldMkLst>
          <pc:docMk/>
          <pc:sldMk cId="436710096" sldId="313"/>
        </pc:sldMkLst>
        <pc:spChg chg="del">
          <ac:chgData name="Sirichai Nookliang (6410110503)" userId="S::6410110503@email.psu.ac.th::ee0dc21f-f3e9-408a-af06-c683ce13d487" providerId="AD" clId="Web-{CD710A36-3429-4A42-9C9E-486B2E29B568}" dt="2024-02-28T13:06:13.845" v="840"/>
          <ac:spMkLst>
            <pc:docMk/>
            <pc:sldMk cId="436710096" sldId="313"/>
            <ac:spMk id="2" creationId="{39363F33-2866-6167-F116-38C7B82598C2}"/>
          </ac:spMkLst>
        </pc:spChg>
        <pc:spChg chg="del">
          <ac:chgData name="Sirichai Nookliang (6410110503)" userId="S::6410110503@email.psu.ac.th::ee0dc21f-f3e9-408a-af06-c683ce13d487" providerId="AD" clId="Web-{CD710A36-3429-4A42-9C9E-486B2E29B568}" dt="2024-02-28T13:06:14.782" v="841"/>
          <ac:spMkLst>
            <pc:docMk/>
            <pc:sldMk cId="436710096" sldId="313"/>
            <ac:spMk id="3" creationId="{33A0B52E-53EE-A4A9-714C-BA370D2EF40A}"/>
          </ac:spMkLst>
        </pc:spChg>
        <pc:spChg chg="add mod">
          <ac:chgData name="Sirichai Nookliang (6410110503)" userId="S::6410110503@email.psu.ac.th::ee0dc21f-f3e9-408a-af06-c683ce13d487" providerId="AD" clId="Web-{CD710A36-3429-4A42-9C9E-486B2E29B568}" dt="2024-02-28T13:12:12.529" v="977" actId="14100"/>
          <ac:spMkLst>
            <pc:docMk/>
            <pc:sldMk cId="436710096" sldId="313"/>
            <ac:spMk id="6" creationId="{CD7A7FA7-8724-8D50-797A-B8DC01B8D46A}"/>
          </ac:spMkLst>
        </pc:spChg>
        <pc:grpChg chg="add">
          <ac:chgData name="Sirichai Nookliang (6410110503)" userId="S::6410110503@email.psu.ac.th::ee0dc21f-f3e9-408a-af06-c683ce13d487" providerId="AD" clId="Web-{CD710A36-3429-4A42-9C9E-486B2E29B568}" dt="2024-02-28T13:06:21.767" v="845"/>
          <ac:grpSpMkLst>
            <pc:docMk/>
            <pc:sldMk cId="436710096" sldId="313"/>
            <ac:grpSpMk id="10" creationId="{6ADA8EC3-01C5-453C-91A6-D01B9E15BF0B}"/>
          </ac:grpSpMkLst>
        </pc:grpChg>
        <pc:picChg chg="add mod">
          <ac:chgData name="Sirichai Nookliang (6410110503)" userId="S::6410110503@email.psu.ac.th::ee0dc21f-f3e9-408a-af06-c683ce13d487" providerId="AD" clId="Web-{CD710A36-3429-4A42-9C9E-486B2E29B568}" dt="2024-02-28T13:08:56.335" v="858" actId="1076"/>
          <ac:picMkLst>
            <pc:docMk/>
            <pc:sldMk cId="436710096" sldId="313"/>
            <ac:picMk id="5" creationId="{56A4EB08-2029-9A78-B7E3-7A01C5488A17}"/>
          </ac:picMkLst>
        </pc:picChg>
      </pc:sldChg>
    </pc:docChg>
  </pc:docChgLst>
  <pc:docChgLst>
    <pc:chgData name="Theerapat Linprasert (6410110236)" userId="S::6410110236@email.psu.ac.th::600ad70f-54c3-4c12-b3f3-6fde9779f7ed" providerId="AD" clId="Web-{69183814-F377-46C9-BD1F-7AA8660CF384}"/>
    <pc:docChg chg="modSld">
      <pc:chgData name="Theerapat Linprasert (6410110236)" userId="S::6410110236@email.psu.ac.th::600ad70f-54c3-4c12-b3f3-6fde9779f7ed" providerId="AD" clId="Web-{69183814-F377-46C9-BD1F-7AA8660CF384}" dt="2024-02-29T03:14:16.147" v="185" actId="1076"/>
      <pc:docMkLst>
        <pc:docMk/>
      </pc:docMkLst>
      <pc:sldChg chg="addSp delSp modSp mod setBg">
        <pc:chgData name="Theerapat Linprasert (6410110236)" userId="S::6410110236@email.psu.ac.th::600ad70f-54c3-4c12-b3f3-6fde9779f7ed" providerId="AD" clId="Web-{69183814-F377-46C9-BD1F-7AA8660CF384}" dt="2024-02-29T03:05:57.790" v="70" actId="1076"/>
        <pc:sldMkLst>
          <pc:docMk/>
          <pc:sldMk cId="2152962843" sldId="257"/>
        </pc:sldMkLst>
        <pc:spChg chg="add del">
          <ac:chgData name="Theerapat Linprasert (6410110236)" userId="S::6410110236@email.psu.ac.th::600ad70f-54c3-4c12-b3f3-6fde9779f7ed" providerId="AD" clId="Web-{69183814-F377-46C9-BD1F-7AA8660CF384}" dt="2024-02-29T03:00:26.031" v="1"/>
          <ac:spMkLst>
            <pc:docMk/>
            <pc:sldMk cId="2152962843" sldId="257"/>
            <ac:spMk id="2" creationId="{40B18A79-3CD8-9D38-693F-67F53416D3C4}"/>
          </ac:spMkLst>
        </pc:spChg>
        <pc:spChg chg="add mod">
          <ac:chgData name="Theerapat Linprasert (6410110236)" userId="S::6410110236@email.psu.ac.th::600ad70f-54c3-4c12-b3f3-6fde9779f7ed" providerId="AD" clId="Web-{69183814-F377-46C9-BD1F-7AA8660CF384}" dt="2024-02-29T03:01:40.658" v="24" actId="20577"/>
          <ac:spMkLst>
            <pc:docMk/>
            <pc:sldMk cId="2152962843" sldId="257"/>
            <ac:spMk id="3" creationId="{CF577BDC-0F96-EB97-563D-283B96906344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05:57.790" v="70" actId="1076"/>
          <ac:spMkLst>
            <pc:docMk/>
            <pc:sldMk cId="2152962843" sldId="257"/>
            <ac:spMk id="4" creationId="{B5918CC2-05D3-3B9A-75DC-8A41D4C12581}"/>
          </ac:spMkLst>
        </pc:spChg>
        <pc:spChg chg="add">
          <ac:chgData name="Theerapat Linprasert (6410110236)" userId="S::6410110236@email.psu.ac.th::600ad70f-54c3-4c12-b3f3-6fde9779f7ed" providerId="AD" clId="Web-{69183814-F377-46C9-BD1F-7AA8660CF384}" dt="2024-02-29T03:01:31.861" v="22"/>
          <ac:spMkLst>
            <pc:docMk/>
            <pc:sldMk cId="2152962843" sldId="257"/>
            <ac:spMk id="9" creationId="{C8643778-7F6C-4E8D-84D1-D5CDB9928191}"/>
          </ac:spMkLst>
        </pc:spChg>
        <pc:spChg chg="add">
          <ac:chgData name="Theerapat Linprasert (6410110236)" userId="S::6410110236@email.psu.ac.th::600ad70f-54c3-4c12-b3f3-6fde9779f7ed" providerId="AD" clId="Web-{69183814-F377-46C9-BD1F-7AA8660CF384}" dt="2024-02-29T03:01:31.861" v="22"/>
          <ac:spMkLst>
            <pc:docMk/>
            <pc:sldMk cId="2152962843" sldId="257"/>
            <ac:spMk id="11" creationId="{1D22F88D-6907-48AF-B024-346E855E0D96}"/>
          </ac:spMkLst>
        </pc:spChg>
        <pc:grpChg chg="add">
          <ac:chgData name="Theerapat Linprasert (6410110236)" userId="S::6410110236@email.psu.ac.th::600ad70f-54c3-4c12-b3f3-6fde9779f7ed" providerId="AD" clId="Web-{69183814-F377-46C9-BD1F-7AA8660CF384}" dt="2024-02-29T03:01:31.861" v="22"/>
          <ac:grpSpMkLst>
            <pc:docMk/>
            <pc:sldMk cId="2152962843" sldId="257"/>
            <ac:grpSpMk id="13" creationId="{F3842748-48B5-4DD0-A06A-A31C74024A99}"/>
          </ac:grpSpMkLst>
        </pc:grpChg>
      </pc:sldChg>
      <pc:sldChg chg="modSp">
        <pc:chgData name="Theerapat Linprasert (6410110236)" userId="S::6410110236@email.psu.ac.th::600ad70f-54c3-4c12-b3f3-6fde9779f7ed" providerId="AD" clId="Web-{69183814-F377-46C9-BD1F-7AA8660CF384}" dt="2024-02-29T03:14:16.147" v="185" actId="1076"/>
        <pc:sldMkLst>
          <pc:docMk/>
          <pc:sldMk cId="195544886" sldId="258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4:16.147" v="185" actId="1076"/>
          <ac:spMkLst>
            <pc:docMk/>
            <pc:sldMk cId="195544886" sldId="258"/>
            <ac:spMk id="4" creationId="{199AF8A3-10A5-25B2-7A71-D20EA8DDE6F5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0:58.939" v="135"/>
        <pc:sldMkLst>
          <pc:docMk/>
          <pc:sldMk cId="29873115" sldId="262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0:58.939" v="135"/>
          <ac:spMkLst>
            <pc:docMk/>
            <pc:sldMk cId="29873115" sldId="262"/>
            <ac:spMk id="5" creationId="{1937E39A-1B2D-404A-4240-1064431633D5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5:40.383" v="67" actId="1076"/>
        <pc:sldMkLst>
          <pc:docMk/>
          <pc:sldMk cId="136337044" sldId="263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5:40.383" v="67" actId="1076"/>
          <ac:spMkLst>
            <pc:docMk/>
            <pc:sldMk cId="136337044" sldId="263"/>
            <ac:spMk id="5" creationId="{33FA5724-3505-F500-62BD-952142E0374B}"/>
          </ac:spMkLst>
        </pc:spChg>
        <pc:picChg chg="mod">
          <ac:chgData name="Theerapat Linprasert (6410110236)" userId="S::6410110236@email.psu.ac.th::600ad70f-54c3-4c12-b3f3-6fde9779f7ed" providerId="AD" clId="Web-{69183814-F377-46C9-BD1F-7AA8660CF384}" dt="2024-02-29T03:04:25.475" v="52" actId="14100"/>
          <ac:picMkLst>
            <pc:docMk/>
            <pc:sldMk cId="136337044" sldId="263"/>
            <ac:picMk id="4" creationId="{F6C148E3-6EA6-018F-507D-00146D4EC5B2}"/>
          </ac:picMkLst>
        </pc:picChg>
      </pc:sldChg>
      <pc:sldChg chg="modSp">
        <pc:chgData name="Theerapat Linprasert (6410110236)" userId="S::6410110236@email.psu.ac.th::600ad70f-54c3-4c12-b3f3-6fde9779f7ed" providerId="AD" clId="Web-{69183814-F377-46C9-BD1F-7AA8660CF384}" dt="2024-02-29T03:09:03.092" v="121" actId="20577"/>
        <pc:sldMkLst>
          <pc:docMk/>
          <pc:sldMk cId="1256387618" sldId="264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9:03.092" v="121" actId="20577"/>
          <ac:spMkLst>
            <pc:docMk/>
            <pc:sldMk cId="1256387618" sldId="264"/>
            <ac:spMk id="2" creationId="{D81E4052-7577-5FD7-DFFD-EA3EA2D4D4F1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06:52.854" v="84" actId="1076"/>
          <ac:spMkLst>
            <pc:docMk/>
            <pc:sldMk cId="1256387618" sldId="264"/>
            <ac:spMk id="5" creationId="{842C855D-1F4F-25E2-2481-75A55EEEDBB6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1:17.314" v="140" actId="1076"/>
        <pc:sldMkLst>
          <pc:docMk/>
          <pc:sldMk cId="2444710597" sldId="265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1:17.314" v="140" actId="1076"/>
          <ac:spMkLst>
            <pc:docMk/>
            <pc:sldMk cId="2444710597" sldId="265"/>
            <ac:spMk id="6" creationId="{2AE36E52-4652-0603-FA63-0CAACC589411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3:21.317" v="42" actId="1076"/>
        <pc:sldMkLst>
          <pc:docMk/>
          <pc:sldMk cId="2758696044" sldId="266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3:21.317" v="42" actId="1076"/>
          <ac:spMkLst>
            <pc:docMk/>
            <pc:sldMk cId="2758696044" sldId="266"/>
            <ac:spMk id="2" creationId="{7FE4DC49-218F-213E-5345-9E81E9EA1457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03:19.270" v="41" actId="20577"/>
          <ac:spMkLst>
            <pc:docMk/>
            <pc:sldMk cId="2758696044" sldId="266"/>
            <ac:spMk id="5" creationId="{241A796D-A9DE-6475-B51A-96C8E72FE559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2:35.301" v="167" actId="1076"/>
        <pc:sldMkLst>
          <pc:docMk/>
          <pc:sldMk cId="2836705735" sldId="267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2:35.301" v="167" actId="1076"/>
          <ac:spMkLst>
            <pc:docMk/>
            <pc:sldMk cId="2836705735" sldId="267"/>
            <ac:spMk id="6" creationId="{816D4357-33B3-7197-0F5A-DB6C2403E97B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2:40.785" v="168"/>
        <pc:sldMkLst>
          <pc:docMk/>
          <pc:sldMk cId="4232809993" sldId="268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2:40.785" v="168"/>
          <ac:spMkLst>
            <pc:docMk/>
            <pc:sldMk cId="4232809993" sldId="268"/>
            <ac:spMk id="3" creationId="{24EC9102-A17A-B89A-0048-54CA5A112C0F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4:16.600" v="51" actId="20577"/>
        <pc:sldMkLst>
          <pc:docMk/>
          <pc:sldMk cId="3047606958" sldId="270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4:16.600" v="51" actId="20577"/>
          <ac:spMkLst>
            <pc:docMk/>
            <pc:sldMk cId="3047606958" sldId="270"/>
            <ac:spMk id="3" creationId="{B384CDC4-CB23-E1D7-6BD3-29622A637511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9:19.124" v="126" actId="1076"/>
        <pc:sldMkLst>
          <pc:docMk/>
          <pc:sldMk cId="351081163" sldId="274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9:19.124" v="126" actId="1076"/>
          <ac:spMkLst>
            <pc:docMk/>
            <pc:sldMk cId="351081163" sldId="274"/>
            <ac:spMk id="2" creationId="{3F5736BC-9E43-94A5-05EA-9050BB1DB296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9:28.296" v="128"/>
        <pc:sldMkLst>
          <pc:docMk/>
          <pc:sldMk cId="4060880908" sldId="275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9:28.296" v="128"/>
          <ac:spMkLst>
            <pc:docMk/>
            <pc:sldMk cId="4060880908" sldId="275"/>
            <ac:spMk id="2" creationId="{304014B7-860F-D342-3376-31E6B1D9D17E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9:24.311" v="127"/>
        <pc:sldMkLst>
          <pc:docMk/>
          <pc:sldMk cId="3614644103" sldId="277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9:24.311" v="127"/>
          <ac:spMkLst>
            <pc:docMk/>
            <pc:sldMk cId="3614644103" sldId="277"/>
            <ac:spMk id="2" creationId="{441D7A3E-DF5C-75F8-32D5-521EFD8789FF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09:46.484" v="134"/>
        <pc:sldMkLst>
          <pc:docMk/>
          <pc:sldMk cId="3644183963" sldId="278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09:46.484" v="134"/>
          <ac:spMkLst>
            <pc:docMk/>
            <pc:sldMk cId="3644183963" sldId="278"/>
            <ac:spMk id="2" creationId="{EAED0AED-83B9-A35F-9EBD-887852EC867C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09:43.968" v="133" actId="14100"/>
          <ac:spMkLst>
            <pc:docMk/>
            <pc:sldMk cId="3644183963" sldId="278"/>
            <ac:spMk id="3" creationId="{42318AF0-513C-DA80-2016-9D2C830DDB90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09:37.546" v="131" actId="14100"/>
          <ac:spMkLst>
            <pc:docMk/>
            <pc:sldMk cId="3644183963" sldId="278"/>
            <ac:spMk id="7" creationId="{6A2AE035-68BD-97F9-F6AB-BFD4BB239F90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1:48.690" v="148" actId="20577"/>
        <pc:sldMkLst>
          <pc:docMk/>
          <pc:sldMk cId="1063951131" sldId="279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1:48.690" v="148" actId="20577"/>
          <ac:spMkLst>
            <pc:docMk/>
            <pc:sldMk cId="1063951131" sldId="279"/>
            <ac:spMk id="2" creationId="{8899EDD3-2D29-8CDD-CBEB-BD5CF4C985F2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2:01.159" v="152" actId="1076"/>
        <pc:sldMkLst>
          <pc:docMk/>
          <pc:sldMk cId="4221487527" sldId="280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2:01.159" v="152" actId="1076"/>
          <ac:spMkLst>
            <pc:docMk/>
            <pc:sldMk cId="4221487527" sldId="280"/>
            <ac:spMk id="2" creationId="{BE79D35F-9779-5EF2-D6C9-E7E26CE4DAA4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2:22.456" v="162" actId="20577"/>
        <pc:sldMkLst>
          <pc:docMk/>
          <pc:sldMk cId="497416968" sldId="282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2:22.456" v="162" actId="20577"/>
          <ac:spMkLst>
            <pc:docMk/>
            <pc:sldMk cId="497416968" sldId="282"/>
            <ac:spMk id="2" creationId="{759998CD-C306-20B7-CBF9-B57AD44D5BBF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3:20.927" v="182" actId="20577"/>
        <pc:sldMkLst>
          <pc:docMk/>
          <pc:sldMk cId="2817587426" sldId="284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3:20.927" v="182" actId="20577"/>
          <ac:spMkLst>
            <pc:docMk/>
            <pc:sldMk cId="2817587426" sldId="284"/>
            <ac:spMk id="6" creationId="{8B044F1C-B743-2F6B-D5D1-D53D468C78E0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3:23.427" v="183"/>
        <pc:sldMkLst>
          <pc:docMk/>
          <pc:sldMk cId="1160642050" sldId="285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3:23.427" v="183"/>
          <ac:spMkLst>
            <pc:docMk/>
            <pc:sldMk cId="1160642050" sldId="285"/>
            <ac:spMk id="6" creationId="{2A4C8815-B051-D663-8775-8D79C2E3E9BB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1:27.643" v="142"/>
        <pc:sldMkLst>
          <pc:docMk/>
          <pc:sldMk cId="24465845" sldId="312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1:27.643" v="142"/>
          <ac:spMkLst>
            <pc:docMk/>
            <pc:sldMk cId="24465845" sldId="312"/>
            <ac:spMk id="12" creationId="{26439834-3D16-04B5-B734-70A067BD3FA6}"/>
          </ac:spMkLst>
        </pc:spChg>
        <pc:spChg chg="mod">
          <ac:chgData name="Theerapat Linprasert (6410110236)" userId="S::6410110236@email.psu.ac.th::600ad70f-54c3-4c12-b3f3-6fde9779f7ed" providerId="AD" clId="Web-{69183814-F377-46C9-BD1F-7AA8660CF384}" dt="2024-02-29T03:11:25.955" v="141"/>
          <ac:spMkLst>
            <pc:docMk/>
            <pc:sldMk cId="24465845" sldId="312"/>
            <ac:spMk id="13" creationId="{A650CF34-4CD8-80E9-E875-401AC0977256}"/>
          </ac:spMkLst>
        </pc:spChg>
      </pc:sldChg>
      <pc:sldChg chg="modSp">
        <pc:chgData name="Theerapat Linprasert (6410110236)" userId="S::6410110236@email.psu.ac.th::600ad70f-54c3-4c12-b3f3-6fde9779f7ed" providerId="AD" clId="Web-{69183814-F377-46C9-BD1F-7AA8660CF384}" dt="2024-02-29T03:12:10.847" v="156" actId="20577"/>
        <pc:sldMkLst>
          <pc:docMk/>
          <pc:sldMk cId="436710096" sldId="313"/>
        </pc:sldMkLst>
        <pc:spChg chg="mod">
          <ac:chgData name="Theerapat Linprasert (6410110236)" userId="S::6410110236@email.psu.ac.th::600ad70f-54c3-4c12-b3f3-6fde9779f7ed" providerId="AD" clId="Web-{69183814-F377-46C9-BD1F-7AA8660CF384}" dt="2024-02-29T03:12:10.847" v="156" actId="20577"/>
          <ac:spMkLst>
            <pc:docMk/>
            <pc:sldMk cId="436710096" sldId="313"/>
            <ac:spMk id="6" creationId="{CD7A7FA7-8724-8D50-797A-B8DC01B8D46A}"/>
          </ac:spMkLst>
        </pc:spChg>
        <pc:picChg chg="mod">
          <ac:chgData name="Theerapat Linprasert (6410110236)" userId="S::6410110236@email.psu.ac.th::600ad70f-54c3-4c12-b3f3-6fde9779f7ed" providerId="AD" clId="Web-{69183814-F377-46C9-BD1F-7AA8660CF384}" dt="2024-02-29T03:12:04.284" v="153" actId="1076"/>
          <ac:picMkLst>
            <pc:docMk/>
            <pc:sldMk cId="436710096" sldId="313"/>
            <ac:picMk id="5" creationId="{56A4EB08-2029-9A78-B7E3-7A01C5488A17}"/>
          </ac:picMkLst>
        </pc:picChg>
      </pc:sldChg>
    </pc:docChg>
  </pc:docChgLst>
  <pc:docChgLst>
    <pc:chgData name="Tanadon Rachatapun (6410110197)" userId="S::6410110197@email.psu.ac.th::e0fb4ef5-117e-4510-abf7-a22b582979d3" providerId="AD" clId="Web-{CE75DF3C-4D6B-1B7F-CEDE-8958BB00A717}"/>
    <pc:docChg chg="modSld">
      <pc:chgData name="Tanadon Rachatapun (6410110197)" userId="S::6410110197@email.psu.ac.th::e0fb4ef5-117e-4510-abf7-a22b582979d3" providerId="AD" clId="Web-{CE75DF3C-4D6B-1B7F-CEDE-8958BB00A717}" dt="2024-02-29T07:08:56.633" v="3" actId="1076"/>
      <pc:docMkLst>
        <pc:docMk/>
      </pc:docMkLst>
      <pc:sldChg chg="modSp">
        <pc:chgData name="Tanadon Rachatapun (6410110197)" userId="S::6410110197@email.psu.ac.th::e0fb4ef5-117e-4510-abf7-a22b582979d3" providerId="AD" clId="Web-{CE75DF3C-4D6B-1B7F-CEDE-8958BB00A717}" dt="2024-02-29T07:08:56.633" v="3" actId="1076"/>
        <pc:sldMkLst>
          <pc:docMk/>
          <pc:sldMk cId="1418216021" sldId="286"/>
        </pc:sldMkLst>
        <pc:picChg chg="mod">
          <ac:chgData name="Tanadon Rachatapun (6410110197)" userId="S::6410110197@email.psu.ac.th::e0fb4ef5-117e-4510-abf7-a22b582979d3" providerId="AD" clId="Web-{CE75DF3C-4D6B-1B7F-CEDE-8958BB00A717}" dt="2024-02-29T07:08:56.633" v="3" actId="1076"/>
          <ac:picMkLst>
            <pc:docMk/>
            <pc:sldMk cId="1418216021" sldId="286"/>
            <ac:picMk id="4" creationId="{DE1B6753-64E5-3D77-0364-9ABF9B853A6E}"/>
          </ac:picMkLst>
        </pc:picChg>
      </pc:sldChg>
      <pc:sldChg chg="addSp delSp">
        <pc:chgData name="Tanadon Rachatapun (6410110197)" userId="S::6410110197@email.psu.ac.th::e0fb4ef5-117e-4510-abf7-a22b582979d3" providerId="AD" clId="Web-{CE75DF3C-4D6B-1B7F-CEDE-8958BB00A717}" dt="2024-02-29T07:08:54.852" v="2"/>
        <pc:sldMkLst>
          <pc:docMk/>
          <pc:sldMk cId="1524889965" sldId="298"/>
        </pc:sldMkLst>
        <pc:picChg chg="add del">
          <ac:chgData name="Tanadon Rachatapun (6410110197)" userId="S::6410110197@email.psu.ac.th::e0fb4ef5-117e-4510-abf7-a22b582979d3" providerId="AD" clId="Web-{CE75DF3C-4D6B-1B7F-CEDE-8958BB00A717}" dt="2024-02-29T07:08:54.852" v="2"/>
          <ac:picMkLst>
            <pc:docMk/>
            <pc:sldMk cId="1524889965" sldId="298"/>
            <ac:picMk id="3" creationId="{D21C322F-21EE-23ED-D52D-62BE385E0C15}"/>
          </ac:picMkLst>
        </pc:picChg>
      </pc:sldChg>
    </pc:docChg>
  </pc:docChgLst>
  <pc:docChgLst>
    <pc:chgData name="Theerapat Linprasert (6410110236)" userId="S::6410110236@email.psu.ac.th::600ad70f-54c3-4c12-b3f3-6fde9779f7ed" providerId="AD" clId="Web-{FBB28C60-05D0-40C8-A75E-85ADBC0882EE}"/>
    <pc:docChg chg="modSld">
      <pc:chgData name="Theerapat Linprasert (6410110236)" userId="S::6410110236@email.psu.ac.th::600ad70f-54c3-4c12-b3f3-6fde9779f7ed" providerId="AD" clId="Web-{FBB28C60-05D0-40C8-A75E-85ADBC0882EE}" dt="2024-02-29T02:56:33.279" v="21" actId="1076"/>
      <pc:docMkLst>
        <pc:docMk/>
      </pc:docMkLst>
      <pc:sldChg chg="addSp modSp mod setBg">
        <pc:chgData name="Theerapat Linprasert (6410110236)" userId="S::6410110236@email.psu.ac.th::600ad70f-54c3-4c12-b3f3-6fde9779f7ed" providerId="AD" clId="Web-{FBB28C60-05D0-40C8-A75E-85ADBC0882EE}" dt="2024-02-29T02:56:05.028" v="1"/>
        <pc:sldMkLst>
          <pc:docMk/>
          <pc:sldMk cId="2900322461" sldId="260"/>
        </pc:sldMkLst>
        <pc:spChg chg="add">
          <ac:chgData name="Theerapat Linprasert (6410110236)" userId="S::6410110236@email.psu.ac.th::600ad70f-54c3-4c12-b3f3-6fde9779f7ed" providerId="AD" clId="Web-{FBB28C60-05D0-40C8-A75E-85ADBC0882EE}" dt="2024-02-29T02:56:05.028" v="1"/>
          <ac:spMkLst>
            <pc:docMk/>
            <pc:sldMk cId="2900322461" sldId="260"/>
            <ac:spMk id="15" creationId="{7FF78026-DEBB-4D5A-9A4E-872456603835}"/>
          </ac:spMkLst>
        </pc:spChg>
        <pc:spChg chg="add">
          <ac:chgData name="Theerapat Linprasert (6410110236)" userId="S::6410110236@email.psu.ac.th::600ad70f-54c3-4c12-b3f3-6fde9779f7ed" providerId="AD" clId="Web-{FBB28C60-05D0-40C8-A75E-85ADBC0882EE}" dt="2024-02-29T02:56:05.028" v="1"/>
          <ac:spMkLst>
            <pc:docMk/>
            <pc:sldMk cId="2900322461" sldId="260"/>
            <ac:spMk id="17" creationId="{E05E1684-CF44-4EAD-B3A4-FCE98461F3EE}"/>
          </ac:spMkLst>
        </pc:spChg>
        <pc:grpChg chg="add">
          <ac:chgData name="Theerapat Linprasert (6410110236)" userId="S::6410110236@email.psu.ac.th::600ad70f-54c3-4c12-b3f3-6fde9779f7ed" providerId="AD" clId="Web-{FBB28C60-05D0-40C8-A75E-85ADBC0882EE}" dt="2024-02-29T02:56:05.028" v="1"/>
          <ac:grpSpMkLst>
            <pc:docMk/>
            <pc:sldMk cId="2900322461" sldId="260"/>
            <ac:grpSpMk id="7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FBB28C60-05D0-40C8-A75E-85ADBC0882EE}" dt="2024-02-29T02:56:05.028" v="1"/>
          <ac:picMkLst>
            <pc:docMk/>
            <pc:sldMk cId="2900322461" sldId="260"/>
            <ac:picMk id="2" creationId="{D01C798F-9498-DBB9-B182-82427BF7533D}"/>
          </ac:picMkLst>
        </pc:picChg>
      </pc:sldChg>
      <pc:sldChg chg="modSp">
        <pc:chgData name="Theerapat Linprasert (6410110236)" userId="S::6410110236@email.psu.ac.th::600ad70f-54c3-4c12-b3f3-6fde9779f7ed" providerId="AD" clId="Web-{FBB28C60-05D0-40C8-A75E-85ADBC0882EE}" dt="2024-02-29T02:56:33.279" v="21" actId="1076"/>
        <pc:sldMkLst>
          <pc:docMk/>
          <pc:sldMk cId="3123485803" sldId="273"/>
        </pc:sldMkLst>
        <pc:spChg chg="mod">
          <ac:chgData name="Theerapat Linprasert (6410110236)" userId="S::6410110236@email.psu.ac.th::600ad70f-54c3-4c12-b3f3-6fde9779f7ed" providerId="AD" clId="Web-{FBB28C60-05D0-40C8-A75E-85ADBC0882EE}" dt="2024-02-29T02:56:33.279" v="21" actId="1076"/>
          <ac:spMkLst>
            <pc:docMk/>
            <pc:sldMk cId="3123485803" sldId="273"/>
            <ac:spMk id="5" creationId="{241A796D-A9DE-6475-B51A-96C8E72FE559}"/>
          </ac:spMkLst>
        </pc:spChg>
      </pc:sldChg>
    </pc:docChg>
  </pc:docChgLst>
  <pc:docChgLst>
    <pc:chgData name="Sirichai Nookliang (6410110503)" userId="S::6410110503@email.psu.ac.th::ee0dc21f-f3e9-408a-af06-c683ce13d487" providerId="AD" clId="Web-{CEE0E7F3-8B1E-EA79-689E-C87D2B190565}"/>
    <pc:docChg chg="modSld">
      <pc:chgData name="Sirichai Nookliang (6410110503)" userId="S::6410110503@email.psu.ac.th::ee0dc21f-f3e9-408a-af06-c683ce13d487" providerId="AD" clId="Web-{CEE0E7F3-8B1E-EA79-689E-C87D2B190565}" dt="2024-03-03T05:57:15.244" v="3" actId="14100"/>
      <pc:docMkLst>
        <pc:docMk/>
      </pc:docMkLst>
      <pc:sldChg chg="addSp delSp modSp">
        <pc:chgData name="Sirichai Nookliang (6410110503)" userId="S::6410110503@email.psu.ac.th::ee0dc21f-f3e9-408a-af06-c683ce13d487" providerId="AD" clId="Web-{CEE0E7F3-8B1E-EA79-689E-C87D2B190565}" dt="2024-03-03T05:57:15.244" v="3" actId="14100"/>
        <pc:sldMkLst>
          <pc:docMk/>
          <pc:sldMk cId="134682505" sldId="276"/>
        </pc:sldMkLst>
        <pc:picChg chg="add mod">
          <ac:chgData name="Sirichai Nookliang (6410110503)" userId="S::6410110503@email.psu.ac.th::ee0dc21f-f3e9-408a-af06-c683ce13d487" providerId="AD" clId="Web-{CEE0E7F3-8B1E-EA79-689E-C87D2B190565}" dt="2024-03-03T05:57:15.244" v="3" actId="14100"/>
          <ac:picMkLst>
            <pc:docMk/>
            <pc:sldMk cId="134682505" sldId="276"/>
            <ac:picMk id="2" creationId="{7CCE53B7-D8DF-C03C-3B33-E94885291466}"/>
          </ac:picMkLst>
        </pc:picChg>
        <pc:picChg chg="del">
          <ac:chgData name="Sirichai Nookliang (6410110503)" userId="S::6410110503@email.psu.ac.th::ee0dc21f-f3e9-408a-af06-c683ce13d487" providerId="AD" clId="Web-{CEE0E7F3-8B1E-EA79-689E-C87D2B190565}" dt="2024-03-03T05:56:29.633" v="0"/>
          <ac:picMkLst>
            <pc:docMk/>
            <pc:sldMk cId="134682505" sldId="276"/>
            <ac:picMk id="18" creationId="{0D4FBBE6-975A-C9A8-2C6B-BEB9ED61BC58}"/>
          </ac:picMkLst>
        </pc:picChg>
      </pc:sldChg>
    </pc:docChg>
  </pc:docChgLst>
  <pc:docChgLst>
    <pc:chgData name="Noppadon Chantarangkul (6410110242)" userId="S::6410110242@email.psu.ac.th::447acbbd-277d-4286-8fc8-5fa59ab99be6" providerId="AD" clId="Web-{04EE3EF3-417E-4462-9EA9-10EC9FE04B13}"/>
    <pc:docChg chg="modSld">
      <pc:chgData name="Noppadon Chantarangkul (6410110242)" userId="S::6410110242@email.psu.ac.th::447acbbd-277d-4286-8fc8-5fa59ab99be6" providerId="AD" clId="Web-{04EE3EF3-417E-4462-9EA9-10EC9FE04B13}" dt="2024-03-04T06:02:17.632" v="9" actId="1076"/>
      <pc:docMkLst>
        <pc:docMk/>
      </pc:docMkLst>
      <pc:sldChg chg="addSp delSp modSp">
        <pc:chgData name="Noppadon Chantarangkul (6410110242)" userId="S::6410110242@email.psu.ac.th::447acbbd-277d-4286-8fc8-5fa59ab99be6" providerId="AD" clId="Web-{04EE3EF3-417E-4462-9EA9-10EC9FE04B13}" dt="2024-03-04T06:02:17.632" v="9" actId="1076"/>
        <pc:sldMkLst>
          <pc:docMk/>
          <pc:sldMk cId="4207971524" sldId="271"/>
        </pc:sldMkLst>
        <pc:picChg chg="add del">
          <ac:chgData name="Noppadon Chantarangkul (6410110242)" userId="S::6410110242@email.psu.ac.th::447acbbd-277d-4286-8fc8-5fa59ab99be6" providerId="AD" clId="Web-{04EE3EF3-417E-4462-9EA9-10EC9FE04B13}" dt="2024-03-04T06:02:05.429" v="6"/>
          <ac:picMkLst>
            <pc:docMk/>
            <pc:sldMk cId="4207971524" sldId="271"/>
            <ac:picMk id="2" creationId="{AC7295A0-8B27-98A3-5B59-39551281585B}"/>
          </ac:picMkLst>
        </pc:picChg>
        <pc:picChg chg="add del mod">
          <ac:chgData name="Noppadon Chantarangkul (6410110242)" userId="S::6410110242@email.psu.ac.th::447acbbd-277d-4286-8fc8-5fa59ab99be6" providerId="AD" clId="Web-{04EE3EF3-417E-4462-9EA9-10EC9FE04B13}" dt="2024-03-04T06:01:51.913" v="4"/>
          <ac:picMkLst>
            <pc:docMk/>
            <pc:sldMk cId="4207971524" sldId="271"/>
            <ac:picMk id="3" creationId="{8A3E9E8F-C5B7-3A9A-8E85-E3FF15974893}"/>
          </ac:picMkLst>
        </pc:picChg>
        <pc:picChg chg="add mod">
          <ac:chgData name="Noppadon Chantarangkul (6410110242)" userId="S::6410110242@email.psu.ac.th::447acbbd-277d-4286-8fc8-5fa59ab99be6" providerId="AD" clId="Web-{04EE3EF3-417E-4462-9EA9-10EC9FE04B13}" dt="2024-03-04T06:02:17.632" v="9" actId="1076"/>
          <ac:picMkLst>
            <pc:docMk/>
            <pc:sldMk cId="4207971524" sldId="271"/>
            <ac:picMk id="4" creationId="{8462D301-DA47-EAC5-061E-C5747F2FEDBC}"/>
          </ac:picMkLst>
        </pc:picChg>
      </pc:sldChg>
    </pc:docChg>
  </pc:docChgLst>
  <pc:docChgLst>
    <pc:chgData name="Theerapat Linprasert (6410110236)" userId="S::6410110236@email.psu.ac.th::600ad70f-54c3-4c12-b3f3-6fde9779f7ed" providerId="AD" clId="Web-{9C2450CC-AE28-45C5-A1FE-67787A8C67C8}"/>
    <pc:docChg chg="modSld">
      <pc:chgData name="Theerapat Linprasert (6410110236)" userId="S::6410110236@email.psu.ac.th::600ad70f-54c3-4c12-b3f3-6fde9779f7ed" providerId="AD" clId="Web-{9C2450CC-AE28-45C5-A1FE-67787A8C67C8}" dt="2024-02-29T07:22:54.957" v="66"/>
      <pc:docMkLst>
        <pc:docMk/>
      </pc:docMkLst>
      <pc:sldChg chg="addSp delSp modSp">
        <pc:chgData name="Theerapat Linprasert (6410110236)" userId="S::6410110236@email.psu.ac.th::600ad70f-54c3-4c12-b3f3-6fde9779f7ed" providerId="AD" clId="Web-{9C2450CC-AE28-45C5-A1FE-67787A8C67C8}" dt="2024-02-29T07:22:54.957" v="66"/>
        <pc:sldMkLst>
          <pc:docMk/>
          <pc:sldMk cId="878605305" sldId="316"/>
        </pc:sldMkLst>
        <pc:spChg chg="mod">
          <ac:chgData name="Theerapat Linprasert (6410110236)" userId="S::6410110236@email.psu.ac.th::600ad70f-54c3-4c12-b3f3-6fde9779f7ed" providerId="AD" clId="Web-{9C2450CC-AE28-45C5-A1FE-67787A8C67C8}" dt="2024-02-29T07:22:46.754" v="61" actId="20577"/>
          <ac:spMkLst>
            <pc:docMk/>
            <pc:sldMk cId="878605305" sldId="316"/>
            <ac:spMk id="4" creationId="{1AF82DA1-41CD-2E60-C633-50154567EB54}"/>
          </ac:spMkLst>
        </pc:spChg>
        <pc:graphicFrameChg chg="add del mod modGraphic">
          <ac:chgData name="Theerapat Linprasert (6410110236)" userId="S::6410110236@email.psu.ac.th::600ad70f-54c3-4c12-b3f3-6fde9779f7ed" providerId="AD" clId="Web-{9C2450CC-AE28-45C5-A1FE-67787A8C67C8}" dt="2024-02-29T07:22:54.957" v="66"/>
          <ac:graphicFrameMkLst>
            <pc:docMk/>
            <pc:sldMk cId="878605305" sldId="316"/>
            <ac:graphicFrameMk id="3" creationId="{5A28E2CF-D899-DDB9-8A45-283470BAD2C8}"/>
          </ac:graphicFrameMkLst>
        </pc:graphicFrameChg>
      </pc:sldChg>
    </pc:docChg>
  </pc:docChgLst>
  <pc:docChgLst>
    <pc:chgData name="Sirichai Nookliang (6410110503)" userId="S::6410110503@email.psu.ac.th::ee0dc21f-f3e9-408a-af06-c683ce13d487" providerId="AD" clId="Web-{ABF65733-2E51-417C-8527-7267C0028A0D}"/>
    <pc:docChg chg="modSld sldOrd">
      <pc:chgData name="Sirichai Nookliang (6410110503)" userId="S::6410110503@email.psu.ac.th::ee0dc21f-f3e9-408a-af06-c683ce13d487" providerId="AD" clId="Web-{ABF65733-2E51-417C-8527-7267C0028A0D}" dt="2024-03-01T03:58:57.539" v="32"/>
      <pc:docMkLst>
        <pc:docMk/>
      </pc:docMkLst>
      <pc:sldChg chg="addSp delSp modSp mod setBg setClrOvrMap">
        <pc:chgData name="Sirichai Nookliang (6410110503)" userId="S::6410110503@email.psu.ac.th::ee0dc21f-f3e9-408a-af06-c683ce13d487" providerId="AD" clId="Web-{ABF65733-2E51-417C-8527-7267C0028A0D}" dt="2024-03-01T03:51:07.385" v="29" actId="1076"/>
        <pc:sldMkLst>
          <pc:docMk/>
          <pc:sldMk cId="2232420010" sldId="291"/>
        </pc:sldMkLst>
        <pc:spChg chg="mod">
          <ac:chgData name="Sirichai Nookliang (6410110503)" userId="S::6410110503@email.psu.ac.th::ee0dc21f-f3e9-408a-af06-c683ce13d487" providerId="AD" clId="Web-{ABF65733-2E51-417C-8527-7267C0028A0D}" dt="2024-03-01T03:51:07.385" v="29" actId="1076"/>
          <ac:spMkLst>
            <pc:docMk/>
            <pc:sldMk cId="2232420010" sldId="291"/>
            <ac:spMk id="4" creationId="{560CA231-CF59-C011-A358-0AD56CB50864}"/>
          </ac:spMkLst>
        </pc:spChg>
        <pc:spChg chg="del">
          <ac:chgData name="Sirichai Nookliang (6410110503)" userId="S::6410110503@email.psu.ac.th::ee0dc21f-f3e9-408a-af06-c683ce13d487" providerId="AD" clId="Web-{ABF65733-2E51-417C-8527-7267C0028A0D}" dt="2024-03-01T03:49:27.863" v="1"/>
          <ac:spMkLst>
            <pc:docMk/>
            <pc:sldMk cId="2232420010" sldId="291"/>
            <ac:spMk id="8" creationId="{F64080D6-34DE-4277-97CC-2FB3812846DA}"/>
          </ac:spMkLst>
        </pc:spChg>
        <pc:spChg chg="add del">
          <ac:chgData name="Sirichai Nookliang (6410110503)" userId="S::6410110503@email.psu.ac.th::ee0dc21f-f3e9-408a-af06-c683ce13d487" providerId="AD" clId="Web-{ABF65733-2E51-417C-8527-7267C0028A0D}" dt="2024-03-01T03:50:00.022" v="6"/>
          <ac:spMkLst>
            <pc:docMk/>
            <pc:sldMk cId="2232420010" sldId="291"/>
            <ac:spMk id="29" creationId="{C2A2366C-96BE-4587-BABC-529047265AC1}"/>
          </ac:spMkLst>
        </pc:spChg>
        <pc:spChg chg="add">
          <ac:chgData name="Sirichai Nookliang (6410110503)" userId="S::6410110503@email.psu.ac.th::ee0dc21f-f3e9-408a-af06-c683ce13d487" providerId="AD" clId="Web-{ABF65733-2E51-417C-8527-7267C0028A0D}" dt="2024-03-01T03:50:00.022" v="6"/>
          <ac:spMkLst>
            <pc:docMk/>
            <pc:sldMk cId="2232420010" sldId="291"/>
            <ac:spMk id="42" creationId="{A6073935-E043-4801-AF06-06093A9145F7}"/>
          </ac:spMkLst>
        </pc:spChg>
        <pc:spChg chg="add">
          <ac:chgData name="Sirichai Nookliang (6410110503)" userId="S::6410110503@email.psu.ac.th::ee0dc21f-f3e9-408a-af06-c683ce13d487" providerId="AD" clId="Web-{ABF65733-2E51-417C-8527-7267C0028A0D}" dt="2024-03-01T03:50:00.022" v="6"/>
          <ac:spMkLst>
            <pc:docMk/>
            <pc:sldMk cId="2232420010" sldId="291"/>
            <ac:spMk id="52" creationId="{8D6B9972-4A81-4223-9901-0E559A1D5E59}"/>
          </ac:spMkLst>
        </pc:spChg>
        <pc:grpChg chg="del">
          <ac:chgData name="Sirichai Nookliang (6410110503)" userId="S::6410110503@email.psu.ac.th::ee0dc21f-f3e9-408a-af06-c683ce13d487" providerId="AD" clId="Web-{ABF65733-2E51-417C-8527-7267C0028A0D}" dt="2024-03-01T03:49:27.863" v="1"/>
          <ac:grpSpMkLst>
            <pc:docMk/>
            <pc:sldMk cId="2232420010" sldId="291"/>
            <ac:grpSpMk id="7" creationId="{08F94D66-27EC-4CB8-8226-D7F41C161863}"/>
          </ac:grpSpMkLst>
        </pc:grpChg>
        <pc:grpChg chg="add del">
          <ac:chgData name="Sirichai Nookliang (6410110503)" userId="S::6410110503@email.psu.ac.th::ee0dc21f-f3e9-408a-af06-c683ce13d487" providerId="AD" clId="Web-{ABF65733-2E51-417C-8527-7267C0028A0D}" dt="2024-03-01T03:50:00.022" v="6"/>
          <ac:grpSpMkLst>
            <pc:docMk/>
            <pc:sldMk cId="2232420010" sldId="291"/>
            <ac:grpSpMk id="21" creationId="{08F94D66-27EC-4CB8-8226-D7F41C161863}"/>
          </ac:grpSpMkLst>
        </pc:grpChg>
        <pc:grpChg chg="add">
          <ac:chgData name="Sirichai Nookliang (6410110503)" userId="S::6410110503@email.psu.ac.th::ee0dc21f-f3e9-408a-af06-c683ce13d487" providerId="AD" clId="Web-{ABF65733-2E51-417C-8527-7267C0028A0D}" dt="2024-03-01T03:50:00.022" v="6"/>
          <ac:grpSpMkLst>
            <pc:docMk/>
            <pc:sldMk cId="2232420010" sldId="291"/>
            <ac:grpSpMk id="34" creationId="{C616B3DC-C165-433D-9187-62DCC0E317D3}"/>
          </ac:grpSpMkLst>
        </pc:grpChg>
        <pc:grpChg chg="add">
          <ac:chgData name="Sirichai Nookliang (6410110503)" userId="S::6410110503@email.psu.ac.th::ee0dc21f-f3e9-408a-af06-c683ce13d487" providerId="AD" clId="Web-{ABF65733-2E51-417C-8527-7267C0028A0D}" dt="2024-03-01T03:50:00.022" v="6"/>
          <ac:grpSpMkLst>
            <pc:docMk/>
            <pc:sldMk cId="2232420010" sldId="291"/>
            <ac:grpSpMk id="44" creationId="{8AC26FF4-D6F9-4A94-A837-D051A101EDD3}"/>
          </ac:grpSpMkLst>
        </pc:grpChg>
        <pc:picChg chg="mod ord">
          <ac:chgData name="Sirichai Nookliang (6410110503)" userId="S::6410110503@email.psu.ac.th::ee0dc21f-f3e9-408a-af06-c683ce13d487" providerId="AD" clId="Web-{ABF65733-2E51-417C-8527-7267C0028A0D}" dt="2024-03-01T03:51:05.182" v="28" actId="1076"/>
          <ac:picMkLst>
            <pc:docMk/>
            <pc:sldMk cId="2232420010" sldId="291"/>
            <ac:picMk id="5" creationId="{50C73F0F-C108-AE9C-CCC7-1D3FC313AA58}"/>
          </ac:picMkLst>
        </pc:picChg>
      </pc:sldChg>
      <pc:sldChg chg="ord">
        <pc:chgData name="Sirichai Nookliang (6410110503)" userId="S::6410110503@email.psu.ac.th::ee0dc21f-f3e9-408a-af06-c683ce13d487" providerId="AD" clId="Web-{ABF65733-2E51-417C-8527-7267C0028A0D}" dt="2024-03-01T03:51:39.043" v="30"/>
        <pc:sldMkLst>
          <pc:docMk/>
          <pc:sldMk cId="2415603488" sldId="294"/>
        </pc:sldMkLst>
      </pc:sldChg>
      <pc:sldChg chg="ord">
        <pc:chgData name="Sirichai Nookliang (6410110503)" userId="S::6410110503@email.psu.ac.th::ee0dc21f-f3e9-408a-af06-c683ce13d487" providerId="AD" clId="Web-{ABF65733-2E51-417C-8527-7267C0028A0D}" dt="2024-03-01T03:51:43.669" v="31"/>
        <pc:sldMkLst>
          <pc:docMk/>
          <pc:sldMk cId="3894391059" sldId="295"/>
        </pc:sldMkLst>
      </pc:sldChg>
      <pc:sldChg chg="ord">
        <pc:chgData name="Sirichai Nookliang (6410110503)" userId="S::6410110503@email.psu.ac.th::ee0dc21f-f3e9-408a-af06-c683ce13d487" providerId="AD" clId="Web-{ABF65733-2E51-417C-8527-7267C0028A0D}" dt="2024-03-01T03:49:16.550" v="0"/>
        <pc:sldMkLst>
          <pc:docMk/>
          <pc:sldMk cId="1524889965" sldId="298"/>
        </pc:sldMkLst>
      </pc:sldChg>
      <pc:sldChg chg="ord">
        <pc:chgData name="Sirichai Nookliang (6410110503)" userId="S::6410110503@email.psu.ac.th::ee0dc21f-f3e9-408a-af06-c683ce13d487" providerId="AD" clId="Web-{ABF65733-2E51-417C-8527-7267C0028A0D}" dt="2024-03-01T03:58:57.539" v="32"/>
        <pc:sldMkLst>
          <pc:docMk/>
          <pc:sldMk cId="4108972523" sldId="304"/>
        </pc:sldMkLst>
      </pc:sldChg>
    </pc:docChg>
  </pc:docChgLst>
  <pc:docChgLst>
    <pc:chgData name="Theerapat Linprasert (6410110236)" userId="S::6410110236@email.psu.ac.th::600ad70f-54c3-4c12-b3f3-6fde9779f7ed" providerId="AD" clId="Web-{BE33E0BA-CA99-4266-B801-A69AA3A3538C}"/>
    <pc:docChg chg="addSld delSld modSld sldOrd modMainMaster">
      <pc:chgData name="Theerapat Linprasert (6410110236)" userId="S::6410110236@email.psu.ac.th::600ad70f-54c3-4c12-b3f3-6fde9779f7ed" providerId="AD" clId="Web-{BE33E0BA-CA99-4266-B801-A69AA3A3538C}" dt="2024-02-28T10:14:24.777" v="374" actId="1076"/>
      <pc:docMkLst>
        <pc:docMk/>
      </pc:docMkLst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09857222" sldId="256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152962843" sldId="257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95544886" sldId="258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900322461" sldId="260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344433932" sldId="261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9873115" sldId="262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36337044" sldId="263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256387618" sldId="264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444710597" sldId="265"/>
        </pc:sldMkLst>
      </pc:sldChg>
      <pc:sldChg chg="addSp delSp modSp mod">
        <pc:chgData name="Theerapat Linprasert (6410110236)" userId="S::6410110236@email.psu.ac.th::600ad70f-54c3-4c12-b3f3-6fde9779f7ed" providerId="AD" clId="Web-{BE33E0BA-CA99-4266-B801-A69AA3A3538C}" dt="2024-02-28T09:45:47.621" v="174"/>
        <pc:sldMkLst>
          <pc:docMk/>
          <pc:sldMk cId="2758696044" sldId="266"/>
        </pc:sldMkLst>
        <pc:spChg chg="add mod">
          <ac:chgData name="Theerapat Linprasert (6410110236)" userId="S::6410110236@email.psu.ac.th::600ad70f-54c3-4c12-b3f3-6fde9779f7ed" providerId="AD" clId="Web-{BE33E0BA-CA99-4266-B801-A69AA3A3538C}" dt="2024-02-28T09:45:41.683" v="173"/>
          <ac:spMkLst>
            <pc:docMk/>
            <pc:sldMk cId="2758696044" sldId="266"/>
            <ac:spMk id="2" creationId="{7FE4DC49-218F-213E-5345-9E81E9EA1457}"/>
          </ac:spMkLst>
        </pc:spChg>
        <pc:spChg chg="del mod">
          <ac:chgData name="Theerapat Linprasert (6410110236)" userId="S::6410110236@email.psu.ac.th::600ad70f-54c3-4c12-b3f3-6fde9779f7ed" providerId="AD" clId="Web-{BE33E0BA-CA99-4266-B801-A69AA3A3538C}" dt="2024-02-28T09:45:47.621" v="174"/>
          <ac:spMkLst>
            <pc:docMk/>
            <pc:sldMk cId="2758696044" sldId="266"/>
            <ac:spMk id="11" creationId="{F043A9FD-1A23-DAF4-14C0-18590FF84B65}"/>
          </ac:spMkLst>
        </pc:spChg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836705735" sldId="267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4232809993" sldId="268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919190108" sldId="269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047606958" sldId="270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4207971524" sldId="271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061035225" sldId="272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123485803" sldId="273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51081163" sldId="274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4060880908" sldId="275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34682505" sldId="276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614644103" sldId="277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644183963" sldId="278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063951131" sldId="279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4221487527" sldId="280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516582083" sldId="281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497416968" sldId="282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267908526" sldId="283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817587426" sldId="284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160642050" sldId="285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418216021" sldId="286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376577072" sldId="287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166540046" sldId="288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756522714" sldId="289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917511960" sldId="290"/>
        </pc:sldMkLst>
      </pc:sldChg>
      <pc:sldChg chg="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232420010" sldId="291"/>
        </pc:sldMkLst>
      </pc:sldChg>
      <pc:sldChg chg="addSp delSp modSp new mod setBg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350215880" sldId="292"/>
        </pc:sldMkLst>
        <pc:spChg chg="del">
          <ac:chgData name="Theerapat Linprasert (6410110236)" userId="S::6410110236@email.psu.ac.th::600ad70f-54c3-4c12-b3f3-6fde9779f7ed" providerId="AD" clId="Web-{BE33E0BA-CA99-4266-B801-A69AA3A3538C}" dt="2024-02-28T08:59:55.740" v="2"/>
          <ac:spMkLst>
            <pc:docMk/>
            <pc:sldMk cId="1350215880" sldId="292"/>
            <ac:spMk id="2" creationId="{09C1AF3B-4BE5-06BC-9ED4-9EAF474A7550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8:59:55.740" v="1"/>
          <ac:spMkLst>
            <pc:docMk/>
            <pc:sldMk cId="1350215880" sldId="292"/>
            <ac:spMk id="3" creationId="{FFE14BCD-2AEB-AC3F-D85B-3AFCDE1A6E7A}"/>
          </ac:spMkLst>
        </pc:spChg>
        <pc:spChg chg="add">
          <ac:chgData name="Theerapat Linprasert (6410110236)" userId="S::6410110236@email.psu.ac.th::600ad70f-54c3-4c12-b3f3-6fde9779f7ed" providerId="AD" clId="Web-{BE33E0BA-CA99-4266-B801-A69AA3A3538C}" dt="2024-02-28T09:01:17.977" v="4"/>
          <ac:spMkLst>
            <pc:docMk/>
            <pc:sldMk cId="1350215880" sldId="292"/>
            <ac:spMk id="25" creationId="{084966D2-3C9B-4F47-8231-1DEC33D3BDFE}"/>
          </ac:spMkLst>
        </pc:spChg>
        <pc:grpChg chg="add">
          <ac:chgData name="Theerapat Linprasert (6410110236)" userId="S::6410110236@email.psu.ac.th::600ad70f-54c3-4c12-b3f3-6fde9779f7ed" providerId="AD" clId="Web-{BE33E0BA-CA99-4266-B801-A69AA3A3538C}" dt="2024-02-28T09:01:17.977" v="4"/>
          <ac:grpSpMkLst>
            <pc:docMk/>
            <pc:sldMk cId="1350215880" sldId="292"/>
            <ac:grpSpMk id="9" creationId="{089D35B1-0ED5-4358-8CAE-A9E49412AAA1}"/>
          </ac:grpSpMkLst>
        </pc:grpChg>
        <pc:grpChg chg="add">
          <ac:chgData name="Theerapat Linprasert (6410110236)" userId="S::6410110236@email.psu.ac.th::600ad70f-54c3-4c12-b3f3-6fde9779f7ed" providerId="AD" clId="Web-{BE33E0BA-CA99-4266-B801-A69AA3A3538C}" dt="2024-02-28T09:01:17.977" v="4"/>
          <ac:grpSpMkLst>
            <pc:docMk/>
            <pc:sldMk cId="1350215880" sldId="292"/>
            <ac:grpSpMk id="17" creationId="{DD65B30C-427F-449E-B039-E288E85D8AFA}"/>
          </ac:grpSpMkLst>
        </pc:grpChg>
        <pc:picChg chg="add mod">
          <ac:chgData name="Theerapat Linprasert (6410110236)" userId="S::6410110236@email.psu.ac.th::600ad70f-54c3-4c12-b3f3-6fde9779f7ed" providerId="AD" clId="Web-{BE33E0BA-CA99-4266-B801-A69AA3A3538C}" dt="2024-02-28T09:01:17.977" v="4"/>
          <ac:picMkLst>
            <pc:docMk/>
            <pc:sldMk cId="1350215880" sldId="292"/>
            <ac:picMk id="4" creationId="{F27580FE-6945-1E72-ADC6-FE1EA3B962EB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052718792" sldId="293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01:25.430" v="7"/>
          <ac:spMkLst>
            <pc:docMk/>
            <pc:sldMk cId="1052718792" sldId="293"/>
            <ac:spMk id="2" creationId="{B8DF2A19-E482-C08E-BD4C-FECC98C164BA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01:25.430" v="6"/>
          <ac:spMkLst>
            <pc:docMk/>
            <pc:sldMk cId="1052718792" sldId="293"/>
            <ac:spMk id="3" creationId="{89AEE53D-20AC-6FA4-9F2D-877D7B6882FE}"/>
          </ac:spMkLst>
        </pc:spChg>
        <pc:spChg chg="add del">
          <ac:chgData name="Theerapat Linprasert (6410110236)" userId="S::6410110236@email.psu.ac.th::600ad70f-54c3-4c12-b3f3-6fde9779f7ed" providerId="AD" clId="Web-{BE33E0BA-CA99-4266-B801-A69AA3A3538C}" dt="2024-02-28T09:03:09.934" v="12"/>
          <ac:spMkLst>
            <pc:docMk/>
            <pc:sldMk cId="1052718792" sldId="293"/>
            <ac:spMk id="18" creationId="{9149EB62-1692-4D1D-A7C2-FB2F6A61AA56}"/>
          </ac:spMkLst>
        </pc:spChg>
        <pc:spChg chg="add del">
          <ac:chgData name="Theerapat Linprasert (6410110236)" userId="S::6410110236@email.psu.ac.th::600ad70f-54c3-4c12-b3f3-6fde9779f7ed" providerId="AD" clId="Web-{BE33E0BA-CA99-4266-B801-A69AA3A3538C}" dt="2024-02-28T09:03:09.934" v="12"/>
          <ac:spMkLst>
            <pc:docMk/>
            <pc:sldMk cId="1052718792" sldId="293"/>
            <ac:spMk id="20" creationId="{1477DFC9-33A4-4343-9970-1CBCEDEDB2CF}"/>
          </ac:spMkLst>
        </pc:spChg>
        <pc:grpChg chg="add del">
          <ac:chgData name="Theerapat Linprasert (6410110236)" userId="S::6410110236@email.psu.ac.th::600ad70f-54c3-4c12-b3f3-6fde9779f7ed" providerId="AD" clId="Web-{BE33E0BA-CA99-4266-B801-A69AA3A3538C}" dt="2024-02-28T09:03:09.934" v="12"/>
          <ac:grpSpMkLst>
            <pc:docMk/>
            <pc:sldMk cId="1052718792" sldId="293"/>
            <ac:grpSpMk id="10" creationId="{3C97D866-0F77-45DF-8EB7-C3D116B328CD}"/>
          </ac:grpSpMkLst>
        </pc:grpChg>
        <pc:picChg chg="add mod ord">
          <ac:chgData name="Theerapat Linprasert (6410110236)" userId="S::6410110236@email.psu.ac.th::600ad70f-54c3-4c12-b3f3-6fde9779f7ed" providerId="AD" clId="Web-{BE33E0BA-CA99-4266-B801-A69AA3A3538C}" dt="2024-02-28T09:03:48.139" v="16" actId="14100"/>
          <ac:picMkLst>
            <pc:docMk/>
            <pc:sldMk cId="1052718792" sldId="293"/>
            <ac:picMk id="4" creationId="{9AE820A6-B4BA-29CD-328B-4772443DEFCE}"/>
          </ac:picMkLst>
        </pc:picChg>
        <pc:picChg chg="add mod">
          <ac:chgData name="Theerapat Linprasert (6410110236)" userId="S::6410110236@email.psu.ac.th::600ad70f-54c3-4c12-b3f3-6fde9779f7ed" providerId="AD" clId="Web-{BE33E0BA-CA99-4266-B801-A69AA3A3538C}" dt="2024-02-28T09:03:51.936" v="17" actId="14100"/>
          <ac:picMkLst>
            <pc:docMk/>
            <pc:sldMk cId="1052718792" sldId="293"/>
            <ac:picMk id="5" creationId="{58E5D855-35B4-4E33-CD36-3630BC88D58D}"/>
          </ac:picMkLst>
        </pc:picChg>
      </pc:sldChg>
      <pc:sldChg chg="addSp delSp modSp new mo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415603488" sldId="294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04:15.218" v="20"/>
          <ac:spMkLst>
            <pc:docMk/>
            <pc:sldMk cId="2415603488" sldId="294"/>
            <ac:spMk id="2" creationId="{5EE12C03-7DA4-4A0D-DCB4-529C4BDBF203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04:15.218" v="19"/>
          <ac:spMkLst>
            <pc:docMk/>
            <pc:sldMk cId="2415603488" sldId="294"/>
            <ac:spMk id="3" creationId="{C1962DF3-26D1-BE7F-C3E4-28916E27DE8F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08:07.789" v="38" actId="14100"/>
          <ac:picMkLst>
            <pc:docMk/>
            <pc:sldMk cId="2415603488" sldId="294"/>
            <ac:picMk id="4" creationId="{D1D9B427-DB44-94F7-CB66-D81F41F46B39}"/>
          </ac:picMkLst>
        </pc:picChg>
        <pc:picChg chg="add mod">
          <ac:chgData name="Theerapat Linprasert (6410110236)" userId="S::6410110236@email.psu.ac.th::600ad70f-54c3-4c12-b3f3-6fde9779f7ed" providerId="AD" clId="Web-{BE33E0BA-CA99-4266-B801-A69AA3A3538C}" dt="2024-02-28T09:08:04.757" v="37" actId="14100"/>
          <ac:picMkLst>
            <pc:docMk/>
            <pc:sldMk cId="2415603488" sldId="294"/>
            <ac:picMk id="5" creationId="{69CD6D3B-1277-3B66-F37A-B12D670ED523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3894391059" sldId="295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07:29.053" v="34"/>
          <ac:spMkLst>
            <pc:docMk/>
            <pc:sldMk cId="3894391059" sldId="295"/>
            <ac:spMk id="2" creationId="{6F509696-B62B-32E8-0147-F95C306E8960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07:29.053" v="33"/>
          <ac:spMkLst>
            <pc:docMk/>
            <pc:sldMk cId="3894391059" sldId="295"/>
            <ac:spMk id="3" creationId="{7E5D5873-D005-FBE3-F7C7-42622E4D763E}"/>
          </ac:spMkLst>
        </pc:spChg>
        <pc:spChg chg="add">
          <ac:chgData name="Theerapat Linprasert (6410110236)" userId="S::6410110236@email.psu.ac.th::600ad70f-54c3-4c12-b3f3-6fde9779f7ed" providerId="AD" clId="Web-{BE33E0BA-CA99-4266-B801-A69AA3A3538C}" dt="2024-02-28T09:08:35.915" v="40"/>
          <ac:spMkLst>
            <pc:docMk/>
            <pc:sldMk cId="3894391059" sldId="295"/>
            <ac:spMk id="17" creationId="{7E123AAE-7C5D-4EC5-B570-7141C9405CE2}"/>
          </ac:spMkLst>
        </pc:spChg>
        <pc:spChg chg="add">
          <ac:chgData name="Theerapat Linprasert (6410110236)" userId="S::6410110236@email.psu.ac.th::600ad70f-54c3-4c12-b3f3-6fde9779f7ed" providerId="AD" clId="Web-{BE33E0BA-CA99-4266-B801-A69AA3A3538C}" dt="2024-02-28T09:08:35.915" v="40"/>
          <ac:spMkLst>
            <pc:docMk/>
            <pc:sldMk cId="3894391059" sldId="295"/>
            <ac:spMk id="19" creationId="{EBE68FE8-33EE-42EC-8894-049237550257}"/>
          </ac:spMkLst>
        </pc:spChg>
        <pc:grpChg chg="add">
          <ac:chgData name="Theerapat Linprasert (6410110236)" userId="S::6410110236@email.psu.ac.th::600ad70f-54c3-4c12-b3f3-6fde9779f7ed" providerId="AD" clId="Web-{BE33E0BA-CA99-4266-B801-A69AA3A3538C}" dt="2024-02-28T09:08:35.915" v="40"/>
          <ac:grpSpMkLst>
            <pc:docMk/>
            <pc:sldMk cId="3894391059" sldId="295"/>
            <ac:grpSpMk id="9" creationId="{089D35B1-0ED5-4358-8CAE-A9E49412AAA1}"/>
          </ac:grpSpMkLst>
        </pc:grpChg>
        <pc:picChg chg="add mod">
          <ac:chgData name="Theerapat Linprasert (6410110236)" userId="S::6410110236@email.psu.ac.th::600ad70f-54c3-4c12-b3f3-6fde9779f7ed" providerId="AD" clId="Web-{BE33E0BA-CA99-4266-B801-A69AA3A3538C}" dt="2024-02-28T09:08:35.915" v="40"/>
          <ac:picMkLst>
            <pc:docMk/>
            <pc:sldMk cId="3894391059" sldId="295"/>
            <ac:picMk id="4" creationId="{36CFDB86-7A1B-C2B8-2662-969B7A4C84EC}"/>
          </ac:picMkLst>
        </pc:picChg>
      </pc:sldChg>
      <pc:sldChg chg="addSp delSp modSp new del mod setBg setClrOvrMap">
        <pc:chgData name="Theerapat Linprasert (6410110236)" userId="S::6410110236@email.psu.ac.th::600ad70f-54c3-4c12-b3f3-6fde9779f7ed" providerId="AD" clId="Web-{BE33E0BA-CA99-4266-B801-A69AA3A3538C}" dt="2024-02-28T09:30:06.571" v="82"/>
        <pc:sldMkLst>
          <pc:docMk/>
          <pc:sldMk cId="2115294429" sldId="296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12:28.673" v="43"/>
          <ac:spMkLst>
            <pc:docMk/>
            <pc:sldMk cId="2115294429" sldId="296"/>
            <ac:spMk id="2" creationId="{1CFE396D-EF6E-FBE1-1BBC-BCB855E133B4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12:28.673" v="42"/>
          <ac:spMkLst>
            <pc:docMk/>
            <pc:sldMk cId="2115294429" sldId="296"/>
            <ac:spMk id="3" creationId="{EBB9935A-71B2-CD12-9578-3CD5E38636A5}"/>
          </ac:spMkLst>
        </pc:spChg>
        <pc:spChg chg="add mod ord">
          <ac:chgData name="Theerapat Linprasert (6410110236)" userId="S::6410110236@email.psu.ac.th::600ad70f-54c3-4c12-b3f3-6fde9779f7ed" providerId="AD" clId="Web-{BE33E0BA-CA99-4266-B801-A69AA3A3538C}" dt="2024-02-28T09:25:11.216" v="65"/>
          <ac:spMkLst>
            <pc:docMk/>
            <pc:sldMk cId="2115294429" sldId="296"/>
            <ac:spMk id="5" creationId="{68825C36-B7DB-F395-E5E6-FDF3A1E81752}"/>
          </ac:spMkLst>
        </pc:spChg>
        <pc:spChg chg="add del">
          <ac:chgData name="Theerapat Linprasert (6410110236)" userId="S::6410110236@email.psu.ac.th::600ad70f-54c3-4c12-b3f3-6fde9779f7ed" providerId="AD" clId="Web-{BE33E0BA-CA99-4266-B801-A69AA3A3538C}" dt="2024-02-28T09:13:42.863" v="50"/>
          <ac:spMkLst>
            <pc:docMk/>
            <pc:sldMk cId="2115294429" sldId="296"/>
            <ac:spMk id="19" creationId="{F64080D6-34DE-4277-97CC-2FB3812846DA}"/>
          </ac:spMkLst>
        </pc:spChg>
        <pc:spChg chg="add del">
          <ac:chgData name="Theerapat Linprasert (6410110236)" userId="S::6410110236@email.psu.ac.th::600ad70f-54c3-4c12-b3f3-6fde9779f7ed" providerId="AD" clId="Web-{BE33E0BA-CA99-4266-B801-A69AA3A3538C}" dt="2024-02-28T09:25:11.216" v="64"/>
          <ac:spMkLst>
            <pc:docMk/>
            <pc:sldMk cId="2115294429" sldId="296"/>
            <ac:spMk id="34" creationId="{C2A2366C-96BE-4587-BABC-529047265AC1}"/>
          </ac:spMkLst>
        </pc:spChg>
        <pc:spChg chg="add">
          <ac:chgData name="Theerapat Linprasert (6410110236)" userId="S::6410110236@email.psu.ac.th::600ad70f-54c3-4c12-b3f3-6fde9779f7ed" providerId="AD" clId="Web-{BE33E0BA-CA99-4266-B801-A69AA3A3538C}" dt="2024-02-28T09:25:11.216" v="65"/>
          <ac:spMkLst>
            <pc:docMk/>
            <pc:sldMk cId="2115294429" sldId="296"/>
            <ac:spMk id="37" creationId="{EF3E1F0C-BCD9-491F-A435-D4A48FB439B9}"/>
          </ac:spMkLst>
        </pc:spChg>
        <pc:grpChg chg="add del">
          <ac:chgData name="Theerapat Linprasert (6410110236)" userId="S::6410110236@email.psu.ac.th::600ad70f-54c3-4c12-b3f3-6fde9779f7ed" providerId="AD" clId="Web-{BE33E0BA-CA99-4266-B801-A69AA3A3538C}" dt="2024-02-28T09:13:42.863" v="50"/>
          <ac:grpSpMkLst>
            <pc:docMk/>
            <pc:sldMk cId="2115294429" sldId="296"/>
            <ac:grpSpMk id="11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BE33E0BA-CA99-4266-B801-A69AA3A3538C}" dt="2024-02-28T09:25:11.216" v="65"/>
          <ac:grpSpMkLst>
            <pc:docMk/>
            <pc:sldMk cId="2115294429" sldId="296"/>
            <ac:grpSpMk id="21" creationId="{08F94D66-27EC-4CB8-8226-D7F41C161863}"/>
          </ac:grpSpMkLst>
        </pc:grpChg>
        <pc:grpChg chg="add del">
          <ac:chgData name="Theerapat Linprasert (6410110236)" userId="S::6410110236@email.psu.ac.th::600ad70f-54c3-4c12-b3f3-6fde9779f7ed" providerId="AD" clId="Web-{BE33E0BA-CA99-4266-B801-A69AA3A3538C}" dt="2024-02-28T09:25:11.216" v="64"/>
          <ac:grpSpMkLst>
            <pc:docMk/>
            <pc:sldMk cId="2115294429" sldId="296"/>
            <ac:grpSpMk id="26" creationId="{08F94D66-27EC-4CB8-8226-D7F41C161863}"/>
          </ac:grpSpMkLst>
        </pc:grpChg>
        <pc:grpChg chg="add">
          <ac:chgData name="Theerapat Linprasert (6410110236)" userId="S::6410110236@email.psu.ac.th::600ad70f-54c3-4c12-b3f3-6fde9779f7ed" providerId="AD" clId="Web-{BE33E0BA-CA99-4266-B801-A69AA3A3538C}" dt="2024-02-28T09:25:11.216" v="65"/>
          <ac:grpSpMkLst>
            <pc:docMk/>
            <pc:sldMk cId="2115294429" sldId="296"/>
            <ac:grpSpMk id="36" creationId="{C616B3DC-C165-433D-9187-62DCC0E317D3}"/>
          </ac:grpSpMkLst>
        </pc:grpChg>
        <pc:picChg chg="add mod">
          <ac:chgData name="Theerapat Linprasert (6410110236)" userId="S::6410110236@email.psu.ac.th::600ad70f-54c3-4c12-b3f3-6fde9779f7ed" providerId="AD" clId="Web-{BE33E0BA-CA99-4266-B801-A69AA3A3538C}" dt="2024-02-28T09:25:19.795" v="68" actId="1076"/>
          <ac:picMkLst>
            <pc:docMk/>
            <pc:sldMk cId="2115294429" sldId="296"/>
            <ac:picMk id="6" creationId="{053A66E6-E286-E641-2D75-C8D80C5FE166}"/>
          </ac:picMkLst>
        </pc:picChg>
      </pc:sldChg>
      <pc:sldChg chg="addSp delSp modSp new mod or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013831798" sldId="297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16:28.510" v="54"/>
          <ac:spMkLst>
            <pc:docMk/>
            <pc:sldMk cId="2013831798" sldId="297"/>
            <ac:spMk id="2" creationId="{12F8A855-24E5-7639-AFB0-27CCE1F84B05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16:28.510" v="53"/>
          <ac:spMkLst>
            <pc:docMk/>
            <pc:sldMk cId="2013831798" sldId="297"/>
            <ac:spMk id="3" creationId="{2CF39C0F-1B59-F058-29DE-6619F0F61372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16:41.604" v="55"/>
          <ac:picMkLst>
            <pc:docMk/>
            <pc:sldMk cId="2013831798" sldId="297"/>
            <ac:picMk id="4" creationId="{83CD6FAE-3E4D-8706-7E7B-9E67648C084D}"/>
          </ac:picMkLst>
        </pc:picChg>
      </pc:sldChg>
      <pc:sldChg chg="addSp delSp modSp new mod or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1524889965" sldId="298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16:48.979" v="58"/>
          <ac:spMkLst>
            <pc:docMk/>
            <pc:sldMk cId="1524889965" sldId="298"/>
            <ac:spMk id="2" creationId="{CEE4A09E-6E3F-D504-E07B-80CF2F21588C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16:48.979" v="57"/>
          <ac:spMkLst>
            <pc:docMk/>
            <pc:sldMk cId="1524889965" sldId="298"/>
            <ac:spMk id="3" creationId="{142D613F-3349-0BF9-1288-A683D40AF7ED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18:04.185" v="59"/>
          <ac:picMkLst>
            <pc:docMk/>
            <pc:sldMk cId="1524889965" sldId="298"/>
            <ac:picMk id="4" creationId="{7F7BB323-5F09-9C36-69D5-74D938DB0BB2}"/>
          </ac:picMkLst>
        </pc:picChg>
      </pc:sldChg>
      <pc:sldChg chg="addSp delSp modSp new mod">
        <pc:chgData name="Theerapat Linprasert (6410110236)" userId="S::6410110236@email.psu.ac.th::600ad70f-54c3-4c12-b3f3-6fde9779f7ed" providerId="AD" clId="Web-{BE33E0BA-CA99-4266-B801-A69AA3A3538C}" dt="2024-02-28T09:34:44.565" v="115" actId="1076"/>
        <pc:sldMkLst>
          <pc:docMk/>
          <pc:sldMk cId="677004896" sldId="299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18:30.827" v="62"/>
          <ac:spMkLst>
            <pc:docMk/>
            <pc:sldMk cId="677004896" sldId="299"/>
            <ac:spMk id="2" creationId="{8CFEFF89-1F96-C806-0F95-763B6406D6A9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18:30.827" v="61"/>
          <ac:spMkLst>
            <pc:docMk/>
            <pc:sldMk cId="677004896" sldId="299"/>
            <ac:spMk id="3" creationId="{FE3FEC18-7E7B-1763-155D-6DD26AC50FE3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09:34:44.565" v="115" actId="1076"/>
          <ac:spMkLst>
            <pc:docMk/>
            <pc:sldMk cId="677004896" sldId="299"/>
            <ac:spMk id="6" creationId="{C6ED6FF3-254D-2956-1459-37C256FE8915}"/>
          </ac:spMkLst>
        </pc:spChg>
        <pc:picChg chg="add del mod">
          <ac:chgData name="Theerapat Linprasert (6410110236)" userId="S::6410110236@email.psu.ac.th::600ad70f-54c3-4c12-b3f3-6fde9779f7ed" providerId="AD" clId="Web-{BE33E0BA-CA99-4266-B801-A69AA3A3538C}" dt="2024-02-28T09:32:36.608" v="92"/>
          <ac:picMkLst>
            <pc:docMk/>
            <pc:sldMk cId="677004896" sldId="299"/>
            <ac:picMk id="4" creationId="{02296A07-3EEB-32D7-BCDD-1DCDF79A0F83}"/>
          </ac:picMkLst>
        </pc:picChg>
        <pc:picChg chg="add del mod ord">
          <ac:chgData name="Theerapat Linprasert (6410110236)" userId="S::6410110236@email.psu.ac.th::600ad70f-54c3-4c12-b3f3-6fde9779f7ed" providerId="AD" clId="Web-{BE33E0BA-CA99-4266-B801-A69AA3A3538C}" dt="2024-02-28T09:34:42.628" v="114" actId="1076"/>
          <ac:picMkLst>
            <pc:docMk/>
            <pc:sldMk cId="677004896" sldId="299"/>
            <ac:picMk id="7" creationId="{C6001BBD-9D87-4436-B48E-03C9B538C0C1}"/>
          </ac:picMkLst>
        </pc:picChg>
      </pc:sldChg>
      <pc:sldChg chg="addSp delSp modSp new mod ord">
        <pc:chgData name="Theerapat Linprasert (6410110236)" userId="S::6410110236@email.psu.ac.th::600ad70f-54c3-4c12-b3f3-6fde9779f7ed" providerId="AD" clId="Web-{BE33E0BA-CA99-4266-B801-A69AA3A3538C}" dt="2024-02-28T09:33:52.829" v="110"/>
        <pc:sldMkLst>
          <pc:docMk/>
          <pc:sldMk cId="2378360082" sldId="300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27:35.847" v="71"/>
          <ac:spMkLst>
            <pc:docMk/>
            <pc:sldMk cId="2378360082" sldId="300"/>
            <ac:spMk id="2" creationId="{2184574F-8740-2A38-906B-8DA44F418BF6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27:35.847" v="70"/>
          <ac:spMkLst>
            <pc:docMk/>
            <pc:sldMk cId="2378360082" sldId="300"/>
            <ac:spMk id="3" creationId="{9CB9FB98-ACBC-170C-F5FC-F3AF32CA8932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09:29:59.399" v="81" actId="1076"/>
          <ac:spMkLst>
            <pc:docMk/>
            <pc:sldMk cId="2378360082" sldId="300"/>
            <ac:spMk id="7" creationId="{80AD5732-3795-BDC5-3394-2E01C5FABAB2}"/>
          </ac:spMkLst>
        </pc:spChg>
        <pc:picChg chg="add del mod">
          <ac:chgData name="Theerapat Linprasert (6410110236)" userId="S::6410110236@email.psu.ac.th::600ad70f-54c3-4c12-b3f3-6fde9779f7ed" providerId="AD" clId="Web-{BE33E0BA-CA99-4266-B801-A69AA3A3538C}" dt="2024-02-28T09:30:29.978" v="83"/>
          <ac:picMkLst>
            <pc:docMk/>
            <pc:sldMk cId="2378360082" sldId="300"/>
            <ac:picMk id="5" creationId="{1A831E07-3F89-38D4-DD84-D539879FD0B3}"/>
          </ac:picMkLst>
        </pc:picChg>
        <pc:picChg chg="add mod">
          <ac:chgData name="Theerapat Linprasert (6410110236)" userId="S::6410110236@email.psu.ac.th::600ad70f-54c3-4c12-b3f3-6fde9779f7ed" providerId="AD" clId="Web-{BE33E0BA-CA99-4266-B801-A69AA3A3538C}" dt="2024-02-28T09:30:32.916" v="85" actId="1076"/>
          <ac:picMkLst>
            <pc:docMk/>
            <pc:sldMk cId="2378360082" sldId="300"/>
            <ac:picMk id="8" creationId="{EC9E7B58-9604-2CCD-A32C-D770BE8843B8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09:49:33.973" v="200" actId="1076"/>
        <pc:sldMkLst>
          <pc:docMk/>
          <pc:sldMk cId="3205958784" sldId="301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36:33.788" v="118"/>
          <ac:spMkLst>
            <pc:docMk/>
            <pc:sldMk cId="3205958784" sldId="301"/>
            <ac:spMk id="2" creationId="{F0B56E57-10C3-DA10-64BA-D7289F7CB18A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36:33.788" v="117"/>
          <ac:spMkLst>
            <pc:docMk/>
            <pc:sldMk cId="3205958784" sldId="301"/>
            <ac:spMk id="3" creationId="{BBE3011B-7C5E-B176-4593-729F89CBE338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09:49:33.973" v="200" actId="1076"/>
          <ac:spMkLst>
            <pc:docMk/>
            <pc:sldMk cId="3205958784" sldId="301"/>
            <ac:spMk id="6" creationId="{684DECB7-3A31-2B9F-EFD2-9725F702775F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48:59.784" v="176" actId="1076"/>
          <ac:picMkLst>
            <pc:docMk/>
            <pc:sldMk cId="3205958784" sldId="301"/>
            <ac:picMk id="4" creationId="{9A4BA0F4-2860-1348-AC70-4F985853B740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09:59:50.823" v="223" actId="20577"/>
        <pc:sldMkLst>
          <pc:docMk/>
          <pc:sldMk cId="2290584212" sldId="302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49:51.864" v="203"/>
          <ac:spMkLst>
            <pc:docMk/>
            <pc:sldMk cId="2290584212" sldId="302"/>
            <ac:spMk id="2" creationId="{682EF693-EF72-15B5-3F18-EDDD7C0F29A1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49:51.864" v="202"/>
          <ac:spMkLst>
            <pc:docMk/>
            <pc:sldMk cId="2290584212" sldId="302"/>
            <ac:spMk id="3" creationId="{26340745-CC07-99B5-080A-DEBF6F722510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09:59:50.823" v="223" actId="20577"/>
          <ac:spMkLst>
            <pc:docMk/>
            <pc:sldMk cId="2290584212" sldId="302"/>
            <ac:spMk id="6" creationId="{C1C10021-A770-E12A-B613-249581C27904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50:13.146" v="205" actId="1076"/>
          <ac:picMkLst>
            <pc:docMk/>
            <pc:sldMk cId="2290584212" sldId="302"/>
            <ac:picMk id="4" creationId="{D41A4E00-0B72-9A6F-2007-C213C8BA32CF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09:59:58.573" v="226" actId="1076"/>
        <pc:sldMkLst>
          <pc:docMk/>
          <pc:sldMk cId="2039737516" sldId="303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50:33.537" v="216"/>
          <ac:spMkLst>
            <pc:docMk/>
            <pc:sldMk cId="2039737516" sldId="303"/>
            <ac:spMk id="2" creationId="{94B0CAF4-0011-F819-D937-033A5745DFA6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50:33.537" v="215"/>
          <ac:spMkLst>
            <pc:docMk/>
            <pc:sldMk cId="2039737516" sldId="303"/>
            <ac:spMk id="3" creationId="{05B83346-E6CD-793C-4FCB-4CED5A5F06F9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09:59:56.886" v="225" actId="20577"/>
          <ac:spMkLst>
            <pc:docMk/>
            <pc:sldMk cId="2039737516" sldId="303"/>
            <ac:spMk id="6" creationId="{88DEACD8-A8D5-CC76-27B9-E34E1BA19CFD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09:59:58.573" v="226" actId="1076"/>
          <ac:picMkLst>
            <pc:docMk/>
            <pc:sldMk cId="2039737516" sldId="303"/>
            <ac:picMk id="4" creationId="{4B81877B-1765-8A2F-518C-9BAB967CA87E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0:15.808" v="242" actId="20577"/>
        <pc:sldMkLst>
          <pc:docMk/>
          <pc:sldMk cId="4108972523" sldId="304"/>
        </pc:sldMkLst>
        <pc:spChg chg="del">
          <ac:chgData name="Theerapat Linprasert (6410110236)" userId="S::6410110236@email.psu.ac.th::600ad70f-54c3-4c12-b3f3-6fde9779f7ed" providerId="AD" clId="Web-{BE33E0BA-CA99-4266-B801-A69AA3A3538C}" dt="2024-02-28T09:51:03.460" v="220"/>
          <ac:spMkLst>
            <pc:docMk/>
            <pc:sldMk cId="4108972523" sldId="304"/>
            <ac:spMk id="2" creationId="{51094C99-6F7E-312E-BC98-E0569BD50803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09:51:03.460" v="219"/>
          <ac:spMkLst>
            <pc:docMk/>
            <pc:sldMk cId="4108972523" sldId="304"/>
            <ac:spMk id="3" creationId="{6293C70A-1E47-391D-8DEE-711F7DE8003F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0:15.808" v="242" actId="20577"/>
          <ac:spMkLst>
            <pc:docMk/>
            <pc:sldMk cId="4108972523" sldId="304"/>
            <ac:spMk id="6" creationId="{AE9B4A5A-E72C-886A-6906-59F84D49BE53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0:03.839" v="228" actId="1076"/>
          <ac:picMkLst>
            <pc:docMk/>
            <pc:sldMk cId="4108972523" sldId="304"/>
            <ac:picMk id="4" creationId="{F0ED71B6-CB94-50DC-DA23-AA3A584CE612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2:23.938" v="272" actId="20577"/>
        <pc:sldMkLst>
          <pc:docMk/>
          <pc:sldMk cId="3873066675" sldId="305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00:22.090" v="245"/>
          <ac:spMkLst>
            <pc:docMk/>
            <pc:sldMk cId="3873066675" sldId="305"/>
            <ac:spMk id="2" creationId="{C15AFFF5-7E3B-DD0F-1260-DD8BA995A998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00:22.090" v="244"/>
          <ac:spMkLst>
            <pc:docMk/>
            <pc:sldMk cId="3873066675" sldId="305"/>
            <ac:spMk id="3" creationId="{4C967E3D-566F-99A4-4328-89D93F50D455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2:23.938" v="272" actId="20577"/>
          <ac:spMkLst>
            <pc:docMk/>
            <pc:sldMk cId="3873066675" sldId="305"/>
            <ac:spMk id="6" creationId="{4CF18ACE-5834-D393-F364-D7778819A139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0:38.950" v="247" actId="1076"/>
          <ac:picMkLst>
            <pc:docMk/>
            <pc:sldMk cId="3873066675" sldId="305"/>
            <ac:picMk id="4" creationId="{A4B16D35-D090-398C-0673-1B9D0B45DBB0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2:35.595" v="276" actId="1076"/>
        <pc:sldMkLst>
          <pc:docMk/>
          <pc:sldMk cId="2149606541" sldId="306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01:34.514" v="260"/>
          <ac:spMkLst>
            <pc:docMk/>
            <pc:sldMk cId="2149606541" sldId="306"/>
            <ac:spMk id="2" creationId="{6ACB930A-6F6F-2127-771B-18C67707BC8C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01:34.514" v="259"/>
          <ac:spMkLst>
            <pc:docMk/>
            <pc:sldMk cId="2149606541" sldId="306"/>
            <ac:spMk id="3" creationId="{ACAB1158-1A7F-6802-9C4E-91F05E6483B3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2:35.595" v="276" actId="1076"/>
          <ac:spMkLst>
            <pc:docMk/>
            <pc:sldMk cId="2149606541" sldId="306"/>
            <ac:spMk id="6" creationId="{3E9D427F-B779-EFD0-7BAF-3A90537A596E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1:48.796" v="262" actId="1076"/>
          <ac:picMkLst>
            <pc:docMk/>
            <pc:sldMk cId="2149606541" sldId="306"/>
            <ac:picMk id="4" creationId="{BACA2B7B-BEBD-065B-C9F6-C53ACE506C81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4:48.068" v="298" actId="20577"/>
        <pc:sldMkLst>
          <pc:docMk/>
          <pc:sldMk cId="3538757173" sldId="307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03:18.878" v="279"/>
          <ac:spMkLst>
            <pc:docMk/>
            <pc:sldMk cId="3538757173" sldId="307"/>
            <ac:spMk id="2" creationId="{5F0FDE31-AEA4-A6C2-CB48-37C024CD624D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03:18.878" v="278"/>
          <ac:spMkLst>
            <pc:docMk/>
            <pc:sldMk cId="3538757173" sldId="307"/>
            <ac:spMk id="3" creationId="{6A051935-DA20-B4B5-580D-5B1AC32C698F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4:48.068" v="298" actId="20577"/>
          <ac:spMkLst>
            <pc:docMk/>
            <pc:sldMk cId="3538757173" sldId="307"/>
            <ac:spMk id="6" creationId="{62672426-204C-9BC5-74E0-67FF23536F96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3:32.003" v="280"/>
          <ac:picMkLst>
            <pc:docMk/>
            <pc:sldMk cId="3538757173" sldId="307"/>
            <ac:picMk id="4" creationId="{BFE7C01A-AED6-8F77-D03B-55B42CD4C635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5:43.430" v="309" actId="1076"/>
        <pc:sldMkLst>
          <pc:docMk/>
          <pc:sldMk cId="453401577" sldId="308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04:53.006" v="301"/>
          <ac:spMkLst>
            <pc:docMk/>
            <pc:sldMk cId="453401577" sldId="308"/>
            <ac:spMk id="2" creationId="{6C600F57-DA28-8378-018C-F8761F5E745B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04:53.006" v="300"/>
          <ac:spMkLst>
            <pc:docMk/>
            <pc:sldMk cId="453401577" sldId="308"/>
            <ac:spMk id="3" creationId="{23F22074-30B8-B4B9-2F00-A976022F93DB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5:43.430" v="309" actId="1076"/>
          <ac:spMkLst>
            <pc:docMk/>
            <pc:sldMk cId="453401577" sldId="308"/>
            <ac:spMk id="6" creationId="{829A27FB-4170-E59F-085A-C0A2A240B274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5:29.960" v="303" actId="1076"/>
          <ac:picMkLst>
            <pc:docMk/>
            <pc:sldMk cId="453401577" sldId="308"/>
            <ac:picMk id="4" creationId="{E0154DBD-DA88-0979-2E2C-D4F7D73729F0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08:05.591" v="343" actId="1076"/>
        <pc:sldMkLst>
          <pc:docMk/>
          <pc:sldMk cId="1970997349" sldId="309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05:49.883" v="312"/>
          <ac:spMkLst>
            <pc:docMk/>
            <pc:sldMk cId="1970997349" sldId="309"/>
            <ac:spMk id="2" creationId="{C0976DE6-9501-E6BB-EB9E-62B555A5CFC5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05:49.883" v="311"/>
          <ac:spMkLst>
            <pc:docMk/>
            <pc:sldMk cId="1970997349" sldId="309"/>
            <ac:spMk id="3" creationId="{486C74C1-ACDF-3D6C-20AA-D353B0FF18FF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08:05.591" v="343" actId="1076"/>
          <ac:spMkLst>
            <pc:docMk/>
            <pc:sldMk cId="1970997349" sldId="309"/>
            <ac:spMk id="6" creationId="{B37D3CF2-7BC3-D33D-5211-CA144B658774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07:02.807" v="315" actId="1076"/>
          <ac:picMkLst>
            <pc:docMk/>
            <pc:sldMk cId="1970997349" sldId="309"/>
            <ac:picMk id="4" creationId="{6BD53DEA-32FF-9FB5-AD8D-FF78E60DFB0B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13:38.431" v="352" actId="20577"/>
        <pc:sldMkLst>
          <pc:docMk/>
          <pc:sldMk cId="958547471" sldId="310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12:56.273" v="346"/>
          <ac:spMkLst>
            <pc:docMk/>
            <pc:sldMk cId="958547471" sldId="310"/>
            <ac:spMk id="2" creationId="{5C2CAFC9-F4DE-A612-B9D3-80562436D9CD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12:56.273" v="345"/>
          <ac:spMkLst>
            <pc:docMk/>
            <pc:sldMk cId="958547471" sldId="310"/>
            <ac:spMk id="3" creationId="{605ED502-329B-1E6D-1B6C-8B81E5CF5252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13:38.431" v="352" actId="20577"/>
          <ac:spMkLst>
            <pc:docMk/>
            <pc:sldMk cId="958547471" sldId="310"/>
            <ac:spMk id="6" creationId="{A47638A6-31FA-60F4-47A7-41FEF774E874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13:12.727" v="348" actId="1076"/>
          <ac:picMkLst>
            <pc:docMk/>
            <pc:sldMk cId="958547471" sldId="310"/>
            <ac:picMk id="4" creationId="{BE440944-9C7B-219C-45F3-EBE9CC259097}"/>
          </ac:picMkLst>
        </pc:picChg>
      </pc:sldChg>
      <pc:sldChg chg="addSp delSp modSp new">
        <pc:chgData name="Theerapat Linprasert (6410110236)" userId="S::6410110236@email.psu.ac.th::600ad70f-54c3-4c12-b3f3-6fde9779f7ed" providerId="AD" clId="Web-{BE33E0BA-CA99-4266-B801-A69AA3A3538C}" dt="2024-02-28T10:14:24.777" v="374" actId="1076"/>
        <pc:sldMkLst>
          <pc:docMk/>
          <pc:sldMk cId="2442186532" sldId="311"/>
        </pc:sldMkLst>
        <pc:spChg chg="del">
          <ac:chgData name="Theerapat Linprasert (6410110236)" userId="S::6410110236@email.psu.ac.th::600ad70f-54c3-4c12-b3f3-6fde9779f7ed" providerId="AD" clId="Web-{BE33E0BA-CA99-4266-B801-A69AA3A3538C}" dt="2024-02-28T10:13:42.072" v="355"/>
          <ac:spMkLst>
            <pc:docMk/>
            <pc:sldMk cId="2442186532" sldId="311"/>
            <ac:spMk id="2" creationId="{687DEEF2-2B7D-B53F-B6BD-DC00DAE9448F}"/>
          </ac:spMkLst>
        </pc:spChg>
        <pc:spChg chg="del">
          <ac:chgData name="Theerapat Linprasert (6410110236)" userId="S::6410110236@email.psu.ac.th::600ad70f-54c3-4c12-b3f3-6fde9779f7ed" providerId="AD" clId="Web-{BE33E0BA-CA99-4266-B801-A69AA3A3538C}" dt="2024-02-28T10:13:42.072" v="354"/>
          <ac:spMkLst>
            <pc:docMk/>
            <pc:sldMk cId="2442186532" sldId="311"/>
            <ac:spMk id="3" creationId="{F75FF5F4-5B0E-5BFB-D148-942D4EA50CAE}"/>
          </ac:spMkLst>
        </pc:spChg>
        <pc:spChg chg="add mod">
          <ac:chgData name="Theerapat Linprasert (6410110236)" userId="S::6410110236@email.psu.ac.th::600ad70f-54c3-4c12-b3f3-6fde9779f7ed" providerId="AD" clId="Web-{BE33E0BA-CA99-4266-B801-A69AA3A3538C}" dt="2024-02-28T10:14:24.777" v="374" actId="1076"/>
          <ac:spMkLst>
            <pc:docMk/>
            <pc:sldMk cId="2442186532" sldId="311"/>
            <ac:spMk id="6" creationId="{93AAD14F-FF61-B496-D0A6-1CB1B43ED7AC}"/>
          </ac:spMkLst>
        </pc:spChg>
        <pc:picChg chg="add mod">
          <ac:chgData name="Theerapat Linprasert (6410110236)" userId="S::6410110236@email.psu.ac.th::600ad70f-54c3-4c12-b3f3-6fde9779f7ed" providerId="AD" clId="Web-{BE33E0BA-CA99-4266-B801-A69AA3A3538C}" dt="2024-02-28T10:14:06.198" v="359" actId="1076"/>
          <ac:picMkLst>
            <pc:docMk/>
            <pc:sldMk cId="2442186532" sldId="311"/>
            <ac:picMk id="4" creationId="{37FBF8E7-B55E-7D9E-F23D-2D7D20612933}"/>
          </ac:picMkLst>
        </pc:picChg>
      </pc:sldChg>
      <pc:sldMasterChg chg="mod setBg modSldLayout">
        <pc:chgData name="Theerapat Linprasert (6410110236)" userId="S::6410110236@email.psu.ac.th::600ad70f-54c3-4c12-b3f3-6fde9779f7ed" providerId="AD" clId="Web-{BE33E0BA-CA99-4266-B801-A69AA3A3538C}" dt="2024-02-28T09:33:52.829" v="110"/>
        <pc:sldMasterMkLst>
          <pc:docMk/>
          <pc:sldMasterMk cId="3496498370" sldId="2147483762"/>
        </pc:sldMasterMkLst>
        <pc:sldLayoutChg chg="mod setFolMasterObjs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867535695" sldId="2147483763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2973389382" sldId="2147483764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875640237" sldId="2147483765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422526301" sldId="2147483766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3116936825" sldId="2147483767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192890903" sldId="2147483768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2802979124" sldId="2147483769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1189331354" sldId="2147483770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1058331947" sldId="2147483771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348522759" sldId="2147483772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1264992412" sldId="2147483773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2441139035" sldId="2147483774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3203827588" sldId="2147483775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454303071" sldId="2147483776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2776843926" sldId="2147483777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32425900" sldId="2147483778"/>
          </pc:sldLayoutMkLst>
        </pc:sldLayoutChg>
        <pc:sldLayoutChg chg="mod">
          <pc:chgData name="Theerapat Linprasert (6410110236)" userId="S::6410110236@email.psu.ac.th::600ad70f-54c3-4c12-b3f3-6fde9779f7ed" providerId="AD" clId="Web-{BE33E0BA-CA99-4266-B801-A69AA3A3538C}" dt="2024-02-28T09:33:52.829" v="110"/>
          <pc:sldLayoutMkLst>
            <pc:docMk/>
            <pc:sldMasterMk cId="3496498370" sldId="2147483762"/>
            <pc:sldLayoutMk cId="2029269428" sldId="2147483779"/>
          </pc:sldLayoutMkLst>
        </pc:sldLayoutChg>
      </pc:sldMasterChg>
    </pc:docChg>
  </pc:docChgLst>
  <pc:docChgLst>
    <pc:chgData name="Theerapat Linprasert (6410110236)" userId="S::6410110236@email.psu.ac.th::600ad70f-54c3-4c12-b3f3-6fde9779f7ed" providerId="AD" clId="Web-{9432740C-B645-47E6-B509-C0CCC8F97A66}"/>
    <pc:docChg chg="addSld delSld modSld sldOrd">
      <pc:chgData name="Theerapat Linprasert (6410110236)" userId="S::6410110236@email.psu.ac.th::600ad70f-54c3-4c12-b3f3-6fde9779f7ed" providerId="AD" clId="Web-{9432740C-B645-47E6-B509-C0CCC8F97A66}" dt="2024-03-01T04:46:09.848" v="55" actId="1076"/>
      <pc:docMkLst>
        <pc:docMk/>
      </pc:docMkLst>
      <pc:sldChg chg="ord">
        <pc:chgData name="Theerapat Linprasert (6410110236)" userId="S::6410110236@email.psu.ac.th::600ad70f-54c3-4c12-b3f3-6fde9779f7ed" providerId="AD" clId="Web-{9432740C-B645-47E6-B509-C0CCC8F97A66}" dt="2024-03-01T04:08:33.680" v="13"/>
        <pc:sldMkLst>
          <pc:docMk/>
          <pc:sldMk cId="3344433932" sldId="261"/>
        </pc:sldMkLst>
      </pc:sldChg>
      <pc:sldChg chg="modSp">
        <pc:chgData name="Theerapat Linprasert (6410110236)" userId="S::6410110236@email.psu.ac.th::600ad70f-54c3-4c12-b3f3-6fde9779f7ed" providerId="AD" clId="Web-{9432740C-B645-47E6-B509-C0CCC8F97A66}" dt="2024-03-01T03:31:22.596" v="12" actId="1076"/>
        <pc:sldMkLst>
          <pc:docMk/>
          <pc:sldMk cId="919190108" sldId="269"/>
        </pc:sldMkLst>
        <pc:spChg chg="mod">
          <ac:chgData name="Theerapat Linprasert (6410110236)" userId="S::6410110236@email.psu.ac.th::600ad70f-54c3-4c12-b3f3-6fde9779f7ed" providerId="AD" clId="Web-{9432740C-B645-47E6-B509-C0CCC8F97A66}" dt="2024-03-01T03:31:22.596" v="12" actId="1076"/>
          <ac:spMkLst>
            <pc:docMk/>
            <pc:sldMk cId="919190108" sldId="269"/>
            <ac:spMk id="7" creationId="{A0C79970-CBAE-569D-E2C1-88E6FEF6ECEF}"/>
          </ac:spMkLst>
        </pc:spChg>
      </pc:sldChg>
      <pc:sldChg chg="ord">
        <pc:chgData name="Theerapat Linprasert (6410110236)" userId="S::6410110236@email.psu.ac.th::600ad70f-54c3-4c12-b3f3-6fde9779f7ed" providerId="AD" clId="Web-{9432740C-B645-47E6-B509-C0CCC8F97A66}" dt="2024-03-01T04:08:44.555" v="14"/>
        <pc:sldMkLst>
          <pc:docMk/>
          <pc:sldMk cId="4207971524" sldId="271"/>
        </pc:sldMkLst>
      </pc:sldChg>
      <pc:sldChg chg="addSp delSp modSp">
        <pc:chgData name="Theerapat Linprasert (6410110236)" userId="S::6410110236@email.psu.ac.th::600ad70f-54c3-4c12-b3f3-6fde9779f7ed" providerId="AD" clId="Web-{9432740C-B645-47E6-B509-C0CCC8F97A66}" dt="2024-03-01T04:46:09.848" v="55" actId="1076"/>
        <pc:sldMkLst>
          <pc:docMk/>
          <pc:sldMk cId="698793303" sldId="321"/>
        </pc:sldMkLst>
        <pc:spChg chg="mod">
          <ac:chgData name="Theerapat Linprasert (6410110236)" userId="S::6410110236@email.psu.ac.th::600ad70f-54c3-4c12-b3f3-6fde9779f7ed" providerId="AD" clId="Web-{9432740C-B645-47E6-B509-C0CCC8F97A66}" dt="2024-03-01T04:45:32.301" v="45" actId="1076"/>
          <ac:spMkLst>
            <pc:docMk/>
            <pc:sldMk cId="698793303" sldId="321"/>
            <ac:spMk id="8" creationId="{71699A58-6619-80DB-1271-8F445EB37F76}"/>
          </ac:spMkLst>
        </pc:spChg>
        <pc:spChg chg="add del">
          <ac:chgData name="Theerapat Linprasert (6410110236)" userId="S::6410110236@email.psu.ac.th::600ad70f-54c3-4c12-b3f3-6fde9779f7ed" providerId="AD" clId="Web-{9432740C-B645-47E6-B509-C0CCC8F97A66}" dt="2024-03-01T04:45:09.223" v="32"/>
          <ac:spMkLst>
            <pc:docMk/>
            <pc:sldMk cId="698793303" sldId="321"/>
            <ac:spMk id="22" creationId="{2485AC7A-46D7-4F0F-9F64-C69A06189A11}"/>
          </ac:spMkLst>
        </pc:spChg>
        <pc:spChg chg="add del">
          <ac:chgData name="Theerapat Linprasert (6410110236)" userId="S::6410110236@email.psu.ac.th::600ad70f-54c3-4c12-b3f3-6fde9779f7ed" providerId="AD" clId="Web-{9432740C-B645-47E6-B509-C0CCC8F97A66}" dt="2024-03-01T04:45:09.223" v="31"/>
          <ac:spMkLst>
            <pc:docMk/>
            <pc:sldMk cId="698793303" sldId="321"/>
            <ac:spMk id="27" creationId="{3DD081B6-E91D-4020-890C-268AAB5CBA04}"/>
          </ac:spMkLst>
        </pc:spChg>
        <pc:grpChg chg="add del">
          <ac:chgData name="Theerapat Linprasert (6410110236)" userId="S::6410110236@email.psu.ac.th::600ad70f-54c3-4c12-b3f3-6fde9779f7ed" providerId="AD" clId="Web-{9432740C-B645-47E6-B509-C0CCC8F97A66}" dt="2024-03-01T04:45:09.223" v="32"/>
          <ac:grpSpMkLst>
            <pc:docMk/>
            <pc:sldMk cId="698793303" sldId="321"/>
            <ac:grpSpMk id="14" creationId="{56C5F458-F0B9-4584-B7A3-BA39F9E9FC93}"/>
          </ac:grpSpMkLst>
        </pc:grpChg>
        <pc:picChg chg="add mod">
          <ac:chgData name="Theerapat Linprasert (6410110236)" userId="S::6410110236@email.psu.ac.th::600ad70f-54c3-4c12-b3f3-6fde9779f7ed" providerId="AD" clId="Web-{9432740C-B645-47E6-B509-C0CCC8F97A66}" dt="2024-03-01T04:45:45.473" v="51" actId="14100"/>
          <ac:picMkLst>
            <pc:docMk/>
            <pc:sldMk cId="698793303" sldId="321"/>
            <ac:picMk id="2" creationId="{A1F93156-017D-0345-8F26-22E0D6D54FEF}"/>
          </ac:picMkLst>
        </pc:picChg>
        <pc:picChg chg="mod ord">
          <ac:chgData name="Theerapat Linprasert (6410110236)" userId="S::6410110236@email.psu.ac.th::600ad70f-54c3-4c12-b3f3-6fde9779f7ed" providerId="AD" clId="Web-{9432740C-B645-47E6-B509-C0CCC8F97A66}" dt="2024-03-01T04:45:52.082" v="54" actId="14100"/>
          <ac:picMkLst>
            <pc:docMk/>
            <pc:sldMk cId="698793303" sldId="321"/>
            <ac:picMk id="4" creationId="{FE998B07-40B2-FA09-EE1A-ECD18B69BC07}"/>
          </ac:picMkLst>
        </pc:picChg>
        <pc:picChg chg="mod ord">
          <ac:chgData name="Theerapat Linprasert (6410110236)" userId="S::6410110236@email.psu.ac.th::600ad70f-54c3-4c12-b3f3-6fde9779f7ed" providerId="AD" clId="Web-{9432740C-B645-47E6-B509-C0CCC8F97A66}" dt="2024-03-01T04:46:09.848" v="55" actId="1076"/>
          <ac:picMkLst>
            <pc:docMk/>
            <pc:sldMk cId="698793303" sldId="321"/>
            <ac:picMk id="9" creationId="{305A8411-3CDF-96DB-005F-5391C360CA0D}"/>
          </ac:picMkLst>
        </pc:picChg>
      </pc:sldChg>
      <pc:sldChg chg="addSp delSp modSp new mod setBg">
        <pc:chgData name="Theerapat Linprasert (6410110236)" userId="S::6410110236@email.psu.ac.th::600ad70f-54c3-4c12-b3f3-6fde9779f7ed" providerId="AD" clId="Web-{9432740C-B645-47E6-B509-C0CCC8F97A66}" dt="2024-03-01T03:29:12.842" v="4"/>
        <pc:sldMkLst>
          <pc:docMk/>
          <pc:sldMk cId="4094752591" sldId="322"/>
        </pc:sldMkLst>
        <pc:spChg chg="del">
          <ac:chgData name="Theerapat Linprasert (6410110236)" userId="S::6410110236@email.psu.ac.th::600ad70f-54c3-4c12-b3f3-6fde9779f7ed" providerId="AD" clId="Web-{9432740C-B645-47E6-B509-C0CCC8F97A66}" dt="2024-03-01T03:28:53.120" v="2"/>
          <ac:spMkLst>
            <pc:docMk/>
            <pc:sldMk cId="4094752591" sldId="322"/>
            <ac:spMk id="2" creationId="{2C586BD6-6E43-AC1F-C973-E122D82E9AD6}"/>
          </ac:spMkLst>
        </pc:spChg>
        <pc:spChg chg="del">
          <ac:chgData name="Theerapat Linprasert (6410110236)" userId="S::6410110236@email.psu.ac.th::600ad70f-54c3-4c12-b3f3-6fde9779f7ed" providerId="AD" clId="Web-{9432740C-B645-47E6-B509-C0CCC8F97A66}" dt="2024-03-01T03:28:53.120" v="1"/>
          <ac:spMkLst>
            <pc:docMk/>
            <pc:sldMk cId="4094752591" sldId="322"/>
            <ac:spMk id="3" creationId="{CBB7666C-09BF-44D5-571B-F20094CA7FE0}"/>
          </ac:spMkLst>
        </pc:spChg>
        <pc:spChg chg="add">
          <ac:chgData name="Theerapat Linprasert (6410110236)" userId="S::6410110236@email.psu.ac.th::600ad70f-54c3-4c12-b3f3-6fde9779f7ed" providerId="AD" clId="Web-{9432740C-B645-47E6-B509-C0CCC8F97A66}" dt="2024-03-01T03:29:12.842" v="4"/>
          <ac:spMkLst>
            <pc:docMk/>
            <pc:sldMk cId="4094752591" sldId="322"/>
            <ac:spMk id="17" creationId="{E201AD8B-FBBA-4284-B618-CF830874450F}"/>
          </ac:spMkLst>
        </pc:spChg>
        <pc:grpChg chg="add">
          <ac:chgData name="Theerapat Linprasert (6410110236)" userId="S::6410110236@email.psu.ac.th::600ad70f-54c3-4c12-b3f3-6fde9779f7ed" providerId="AD" clId="Web-{9432740C-B645-47E6-B509-C0CCC8F97A66}" dt="2024-03-01T03:29:12.842" v="4"/>
          <ac:grpSpMkLst>
            <pc:docMk/>
            <pc:sldMk cId="4094752591" sldId="322"/>
            <ac:grpSpMk id="9" creationId="{6ADA8EC3-01C5-453C-91A6-D01B9E15BF0B}"/>
          </ac:grpSpMkLst>
        </pc:grpChg>
        <pc:picChg chg="add mod">
          <ac:chgData name="Theerapat Linprasert (6410110236)" userId="S::6410110236@email.psu.ac.th::600ad70f-54c3-4c12-b3f3-6fde9779f7ed" providerId="AD" clId="Web-{9432740C-B645-47E6-B509-C0CCC8F97A66}" dt="2024-03-01T03:29:12.842" v="4"/>
          <ac:picMkLst>
            <pc:docMk/>
            <pc:sldMk cId="4094752591" sldId="322"/>
            <ac:picMk id="4" creationId="{8B5F4D43-6CD6-0791-34F6-B4BBEF84793E}"/>
          </ac:picMkLst>
        </pc:picChg>
      </pc:sldChg>
      <pc:sldChg chg="modSp add del replId">
        <pc:chgData name="Theerapat Linprasert (6410110236)" userId="S::6410110236@email.psu.ac.th::600ad70f-54c3-4c12-b3f3-6fde9779f7ed" providerId="AD" clId="Web-{9432740C-B645-47E6-B509-C0CCC8F97A66}" dt="2024-03-01T04:43:38.520" v="26"/>
        <pc:sldMkLst>
          <pc:docMk/>
          <pc:sldMk cId="99200975" sldId="323"/>
        </pc:sldMkLst>
        <pc:picChg chg="mod">
          <ac:chgData name="Theerapat Linprasert (6410110236)" userId="S::6410110236@email.psu.ac.th::600ad70f-54c3-4c12-b3f3-6fde9779f7ed" providerId="AD" clId="Web-{9432740C-B645-47E6-B509-C0CCC8F97A66}" dt="2024-03-01T04:43:34.942" v="25" actId="1076"/>
          <ac:picMkLst>
            <pc:docMk/>
            <pc:sldMk cId="99200975" sldId="323"/>
            <ac:picMk id="4" creationId="{6ADDF3E9-3CC3-F2C3-7706-71B0BE087DFA}"/>
          </ac:picMkLst>
        </pc:picChg>
      </pc:sldChg>
      <pc:sldChg chg="add del replId">
        <pc:chgData name="Theerapat Linprasert (6410110236)" userId="S::6410110236@email.psu.ac.th::600ad70f-54c3-4c12-b3f3-6fde9779f7ed" providerId="AD" clId="Web-{9432740C-B645-47E6-B509-C0CCC8F97A66}" dt="2024-03-01T04:43:45.567" v="28"/>
        <pc:sldMkLst>
          <pc:docMk/>
          <pc:sldMk cId="982235394" sldId="323"/>
        </pc:sldMkLst>
      </pc:sldChg>
      <pc:sldChg chg="modSp add del replId">
        <pc:chgData name="Theerapat Linprasert (6410110236)" userId="S::6410110236@email.psu.ac.th::600ad70f-54c3-4c12-b3f3-6fde9779f7ed" providerId="AD" clId="Web-{9432740C-B645-47E6-B509-C0CCC8F97A66}" dt="2024-03-01T04:43:15.317" v="18"/>
        <pc:sldMkLst>
          <pc:docMk/>
          <pc:sldMk cId="2276460556" sldId="323"/>
        </pc:sldMkLst>
        <pc:picChg chg="mod">
          <ac:chgData name="Theerapat Linprasert (6410110236)" userId="S::6410110236@email.psu.ac.th::600ad70f-54c3-4c12-b3f3-6fde9779f7ed" providerId="AD" clId="Web-{9432740C-B645-47E6-B509-C0CCC8F97A66}" dt="2024-03-01T04:43:12.285" v="17" actId="14100"/>
          <ac:picMkLst>
            <pc:docMk/>
            <pc:sldMk cId="2276460556" sldId="323"/>
            <ac:picMk id="4" creationId="{6ADDF3E9-3CC3-F2C3-7706-71B0BE087DFA}"/>
          </ac:picMkLst>
        </pc:picChg>
      </pc:sldChg>
    </pc:docChg>
  </pc:docChgLst>
  <pc:docChgLst>
    <pc:chgData name="Sirichai Nookliang (6410110503)" userId="S::6410110503@email.psu.ac.th::ee0dc21f-f3e9-408a-af06-c683ce13d487" providerId="AD" clId="Web-{CBFE2773-5761-45B9-A27B-AFFE60813BC5}"/>
    <pc:docChg chg="sldOrd">
      <pc:chgData name="Sirichai Nookliang (6410110503)" userId="S::6410110503@email.psu.ac.th::ee0dc21f-f3e9-408a-af06-c683ce13d487" providerId="AD" clId="Web-{CBFE2773-5761-45B9-A27B-AFFE60813BC5}" dt="2024-03-03T13:06:04.436" v="0"/>
      <pc:docMkLst>
        <pc:docMk/>
      </pc:docMkLst>
      <pc:sldChg chg="ord">
        <pc:chgData name="Sirichai Nookliang (6410110503)" userId="S::6410110503@email.psu.ac.th::ee0dc21f-f3e9-408a-af06-c683ce13d487" providerId="AD" clId="Web-{CBFE2773-5761-45B9-A27B-AFFE60813BC5}" dt="2024-03-03T13:06:04.436" v="0"/>
        <pc:sldMkLst>
          <pc:docMk/>
          <pc:sldMk cId="351081163" sldId="274"/>
        </pc:sldMkLst>
      </pc:sldChg>
    </pc:docChg>
  </pc:docChgLst>
  <pc:docChgLst>
    <pc:chgData name="Sirichai Nookliang (6410110503)" userId="S::6410110503@email.psu.ac.th::ee0dc21f-f3e9-408a-af06-c683ce13d487" providerId="AD" clId="Web-{3BB116F7-4785-F6D4-756D-DBC70CCC3F5B}"/>
    <pc:docChg chg="addSld modSld">
      <pc:chgData name="Sirichai Nookliang (6410110503)" userId="S::6410110503@email.psu.ac.th::ee0dc21f-f3e9-408a-af06-c683ce13d487" providerId="AD" clId="Web-{3BB116F7-4785-F6D4-756D-DBC70CCC3F5B}" dt="2024-02-29T03:22:11.008" v="55" actId="20577"/>
      <pc:docMkLst>
        <pc:docMk/>
      </pc:docMkLst>
      <pc:sldChg chg="modSp">
        <pc:chgData name="Sirichai Nookliang (6410110503)" userId="S::6410110503@email.psu.ac.th::ee0dc21f-f3e9-408a-af06-c683ce13d487" providerId="AD" clId="Web-{3BB116F7-4785-F6D4-756D-DBC70CCC3F5B}" dt="2024-02-29T02:46:35.082" v="8" actId="20577"/>
        <pc:sldMkLst>
          <pc:docMk/>
          <pc:sldMk cId="1267908526" sldId="283"/>
        </pc:sldMkLst>
        <pc:spChg chg="mod">
          <ac:chgData name="Sirichai Nookliang (6410110503)" userId="S::6410110503@email.psu.ac.th::ee0dc21f-f3e9-408a-af06-c683ce13d487" providerId="AD" clId="Web-{3BB116F7-4785-F6D4-756D-DBC70CCC3F5B}" dt="2024-02-29T02:46:35.082" v="8" actId="20577"/>
          <ac:spMkLst>
            <pc:docMk/>
            <pc:sldMk cId="1267908526" sldId="283"/>
            <ac:spMk id="6" creationId="{5327ADB2-777F-AEDA-C5E9-1D9557AE50FF}"/>
          </ac:spMkLst>
        </pc:spChg>
        <pc:spChg chg="mod">
          <ac:chgData name="Sirichai Nookliang (6410110503)" userId="S::6410110503@email.psu.ac.th::ee0dc21f-f3e9-408a-af06-c683ce13d487" providerId="AD" clId="Web-{3BB116F7-4785-F6D4-756D-DBC70CCC3F5B}" dt="2024-02-29T02:46:08.815" v="4" actId="20577"/>
          <ac:spMkLst>
            <pc:docMk/>
            <pc:sldMk cId="1267908526" sldId="283"/>
            <ac:spMk id="7" creationId="{3551BEE7-64B3-4233-211E-0F675BB1883D}"/>
          </ac:spMkLst>
        </pc:spChg>
      </pc:sldChg>
      <pc:sldChg chg="modSp">
        <pc:chgData name="Sirichai Nookliang (6410110503)" userId="S::6410110503@email.psu.ac.th::ee0dc21f-f3e9-408a-af06-c683ce13d487" providerId="AD" clId="Web-{3BB116F7-4785-F6D4-756D-DBC70CCC3F5B}" dt="2024-02-29T03:04:43.185" v="23" actId="20577"/>
        <pc:sldMkLst>
          <pc:docMk/>
          <pc:sldMk cId="2817587426" sldId="284"/>
        </pc:sldMkLst>
        <pc:spChg chg="mod">
          <ac:chgData name="Sirichai Nookliang (6410110503)" userId="S::6410110503@email.psu.ac.th::ee0dc21f-f3e9-408a-af06-c683ce13d487" providerId="AD" clId="Web-{3BB116F7-4785-F6D4-756D-DBC70CCC3F5B}" dt="2024-02-29T03:04:43.185" v="23" actId="20577"/>
          <ac:spMkLst>
            <pc:docMk/>
            <pc:sldMk cId="2817587426" sldId="284"/>
            <ac:spMk id="6" creationId="{8B044F1C-B743-2F6B-D5D1-D53D468C78E0}"/>
          </ac:spMkLst>
        </pc:spChg>
      </pc:sldChg>
      <pc:sldChg chg="modSp">
        <pc:chgData name="Sirichai Nookliang (6410110503)" userId="S::6410110503@email.psu.ac.th::ee0dc21f-f3e9-408a-af06-c683ce13d487" providerId="AD" clId="Web-{3BB116F7-4785-F6D4-756D-DBC70CCC3F5B}" dt="2024-02-29T03:03:07.526" v="15" actId="20577"/>
        <pc:sldMkLst>
          <pc:docMk/>
          <pc:sldMk cId="1160642050" sldId="285"/>
        </pc:sldMkLst>
        <pc:spChg chg="mod">
          <ac:chgData name="Sirichai Nookliang (6410110503)" userId="S::6410110503@email.psu.ac.th::ee0dc21f-f3e9-408a-af06-c683ce13d487" providerId="AD" clId="Web-{3BB116F7-4785-F6D4-756D-DBC70CCC3F5B}" dt="2024-02-29T03:03:07.526" v="15" actId="20577"/>
          <ac:spMkLst>
            <pc:docMk/>
            <pc:sldMk cId="1160642050" sldId="285"/>
            <ac:spMk id="6" creationId="{2A4C8815-B051-D663-8775-8D79C2E3E9BB}"/>
          </ac:spMkLst>
        </pc:spChg>
      </pc:sldChg>
      <pc:sldChg chg="addSp delSp modSp new">
        <pc:chgData name="Sirichai Nookliang (6410110503)" userId="S::6410110503@email.psu.ac.th::ee0dc21f-f3e9-408a-af06-c683ce13d487" providerId="AD" clId="Web-{3BB116F7-4785-F6D4-756D-DBC70CCC3F5B}" dt="2024-02-29T03:22:11.008" v="55" actId="20577"/>
        <pc:sldMkLst>
          <pc:docMk/>
          <pc:sldMk cId="2168231722" sldId="314"/>
        </pc:sldMkLst>
        <pc:spChg chg="del">
          <ac:chgData name="Sirichai Nookliang (6410110503)" userId="S::6410110503@email.psu.ac.th::ee0dc21f-f3e9-408a-af06-c683ce13d487" providerId="AD" clId="Web-{3BB116F7-4785-F6D4-756D-DBC70CCC3F5B}" dt="2024-02-29T03:21:23.632" v="25"/>
          <ac:spMkLst>
            <pc:docMk/>
            <pc:sldMk cId="2168231722" sldId="314"/>
            <ac:spMk id="2" creationId="{4B621077-11DF-F9AD-C57D-1587D660362A}"/>
          </ac:spMkLst>
        </pc:spChg>
        <pc:spChg chg="del">
          <ac:chgData name="Sirichai Nookliang (6410110503)" userId="S::6410110503@email.psu.ac.th::ee0dc21f-f3e9-408a-af06-c683ce13d487" providerId="AD" clId="Web-{3BB116F7-4785-F6D4-756D-DBC70CCC3F5B}" dt="2024-02-29T03:21:23.663" v="26"/>
          <ac:spMkLst>
            <pc:docMk/>
            <pc:sldMk cId="2168231722" sldId="314"/>
            <ac:spMk id="3" creationId="{31B568FE-C770-D0DF-046F-31761EF7E8BC}"/>
          </ac:spMkLst>
        </pc:spChg>
        <pc:spChg chg="add mod">
          <ac:chgData name="Sirichai Nookliang (6410110503)" userId="S::6410110503@email.psu.ac.th::ee0dc21f-f3e9-408a-af06-c683ce13d487" providerId="AD" clId="Web-{3BB116F7-4785-F6D4-756D-DBC70CCC3F5B}" dt="2024-02-29T03:22:11.008" v="55" actId="20577"/>
          <ac:spMkLst>
            <pc:docMk/>
            <pc:sldMk cId="2168231722" sldId="314"/>
            <ac:spMk id="6" creationId="{C0F7B383-6754-7F3D-42DA-75FC70061E8E}"/>
          </ac:spMkLst>
        </pc:spChg>
        <pc:picChg chg="add mod">
          <ac:chgData name="Sirichai Nookliang (6410110503)" userId="S::6410110503@email.psu.ac.th::ee0dc21f-f3e9-408a-af06-c683ce13d487" providerId="AD" clId="Web-{3BB116F7-4785-F6D4-756D-DBC70CCC3F5B}" dt="2024-02-29T03:21:24.163" v="29" actId="1076"/>
          <ac:picMkLst>
            <pc:docMk/>
            <pc:sldMk cId="2168231722" sldId="314"/>
            <ac:picMk id="4" creationId="{61C67ABC-DD4E-7865-1EF9-E3BEE76603B3}"/>
          </ac:picMkLst>
        </pc:picChg>
      </pc:sldChg>
    </pc:docChg>
  </pc:docChgLst>
  <pc:docChgLst>
    <pc:chgData name="Sirichai Nookliang (6410110503)" userId="S::6410110503@email.psu.ac.th::ee0dc21f-f3e9-408a-af06-c683ce13d487" providerId="AD" clId="Web-{1B5C2919-1410-06C1-27CC-4E5D2225A7F6}"/>
    <pc:docChg chg="modSld">
      <pc:chgData name="Sirichai Nookliang (6410110503)" userId="S::6410110503@email.psu.ac.th::ee0dc21f-f3e9-408a-af06-c683ce13d487" providerId="AD" clId="Web-{1B5C2919-1410-06C1-27CC-4E5D2225A7F6}" dt="2024-02-28T11:09:00.193" v="324" actId="20577"/>
      <pc:docMkLst>
        <pc:docMk/>
      </pc:docMkLst>
      <pc:sldChg chg="addSp modSp">
        <pc:chgData name="Sirichai Nookliang (6410110503)" userId="S::6410110503@email.psu.ac.th::ee0dc21f-f3e9-408a-af06-c683ce13d487" providerId="AD" clId="Web-{1B5C2919-1410-06C1-27CC-4E5D2225A7F6}" dt="2024-02-28T11:02:54.294" v="166" actId="14100"/>
        <pc:sldMkLst>
          <pc:docMk/>
          <pc:sldMk cId="1256387618" sldId="264"/>
        </pc:sldMkLst>
        <pc:spChg chg="add mod">
          <ac:chgData name="Sirichai Nookliang (6410110503)" userId="S::6410110503@email.psu.ac.th::ee0dc21f-f3e9-408a-af06-c683ce13d487" providerId="AD" clId="Web-{1B5C2919-1410-06C1-27CC-4E5D2225A7F6}" dt="2024-02-28T11:02:54.294" v="166" actId="14100"/>
          <ac:spMkLst>
            <pc:docMk/>
            <pc:sldMk cId="1256387618" sldId="264"/>
            <ac:spMk id="2" creationId="{D81E4052-7577-5FD7-DFFD-EA3EA2D4D4F1}"/>
          </ac:spMkLst>
        </pc:spChg>
        <pc:spChg chg="mod">
          <ac:chgData name="Sirichai Nookliang (6410110503)" userId="S::6410110503@email.psu.ac.th::ee0dc21f-f3e9-408a-af06-c683ce13d487" providerId="AD" clId="Web-{1B5C2919-1410-06C1-27CC-4E5D2225A7F6}" dt="2024-02-28T10:56:17.222" v="1" actId="1076"/>
          <ac:spMkLst>
            <pc:docMk/>
            <pc:sldMk cId="1256387618" sldId="264"/>
            <ac:spMk id="5" creationId="{842C855D-1F4F-25E2-2481-75A55EEEDBB6}"/>
          </ac:spMkLst>
        </pc:spChg>
      </pc:sldChg>
      <pc:sldChg chg="addSp modSp">
        <pc:chgData name="Sirichai Nookliang (6410110503)" userId="S::6410110503@email.psu.ac.th::ee0dc21f-f3e9-408a-af06-c683ce13d487" providerId="AD" clId="Web-{1B5C2919-1410-06C1-27CC-4E5D2225A7F6}" dt="2024-02-28T11:05:12.266" v="284" actId="14100"/>
        <pc:sldMkLst>
          <pc:docMk/>
          <pc:sldMk cId="351081163" sldId="274"/>
        </pc:sldMkLst>
        <pc:spChg chg="add mod">
          <ac:chgData name="Sirichai Nookliang (6410110503)" userId="S::6410110503@email.psu.ac.th::ee0dc21f-f3e9-408a-af06-c683ce13d487" providerId="AD" clId="Web-{1B5C2919-1410-06C1-27CC-4E5D2225A7F6}" dt="2024-02-28T11:05:12.266" v="284" actId="14100"/>
          <ac:spMkLst>
            <pc:docMk/>
            <pc:sldMk cId="351081163" sldId="274"/>
            <ac:spMk id="2" creationId="{3F5736BC-9E43-94A5-05EA-9050BB1DB296}"/>
          </ac:spMkLst>
        </pc:spChg>
      </pc:sldChg>
      <pc:sldChg chg="addSp modSp">
        <pc:chgData name="Sirichai Nookliang (6410110503)" userId="S::6410110503@email.psu.ac.th::ee0dc21f-f3e9-408a-af06-c683ce13d487" providerId="AD" clId="Web-{1B5C2919-1410-06C1-27CC-4E5D2225A7F6}" dt="2024-02-28T11:09:00.193" v="324" actId="20577"/>
        <pc:sldMkLst>
          <pc:docMk/>
          <pc:sldMk cId="4060880908" sldId="275"/>
        </pc:sldMkLst>
        <pc:spChg chg="add mod">
          <ac:chgData name="Sirichai Nookliang (6410110503)" userId="S::6410110503@email.psu.ac.th::ee0dc21f-f3e9-408a-af06-c683ce13d487" providerId="AD" clId="Web-{1B5C2919-1410-06C1-27CC-4E5D2225A7F6}" dt="2024-02-28T11:09:00.193" v="324" actId="20577"/>
          <ac:spMkLst>
            <pc:docMk/>
            <pc:sldMk cId="4060880908" sldId="275"/>
            <ac:spMk id="2" creationId="{304014B7-860F-D342-3376-31E6B1D9D17E}"/>
          </ac:spMkLst>
        </pc:spChg>
      </pc:sldChg>
      <pc:sldChg chg="addSp modSp">
        <pc:chgData name="Sirichai Nookliang (6410110503)" userId="S::6410110503@email.psu.ac.th::ee0dc21f-f3e9-408a-af06-c683ce13d487" providerId="AD" clId="Web-{1B5C2919-1410-06C1-27CC-4E5D2225A7F6}" dt="2024-02-28T11:07:14.065" v="316" actId="20577"/>
        <pc:sldMkLst>
          <pc:docMk/>
          <pc:sldMk cId="3614644103" sldId="277"/>
        </pc:sldMkLst>
        <pc:spChg chg="add mod">
          <ac:chgData name="Sirichai Nookliang (6410110503)" userId="S::6410110503@email.psu.ac.th::ee0dc21f-f3e9-408a-af06-c683ce13d487" providerId="AD" clId="Web-{1B5C2919-1410-06C1-27CC-4E5D2225A7F6}" dt="2024-02-28T11:07:14.065" v="316" actId="20577"/>
          <ac:spMkLst>
            <pc:docMk/>
            <pc:sldMk cId="3614644103" sldId="277"/>
            <ac:spMk id="2" creationId="{441D7A3E-DF5C-75F8-32D5-521EFD8789FF}"/>
          </ac:spMkLst>
        </pc:spChg>
      </pc:sldChg>
    </pc:docChg>
  </pc:docChgLst>
  <pc:docChgLst>
    <pc:chgData name="Sirichai Nookliang (6410110503)" userId="S::6410110503@email.psu.ac.th::ee0dc21f-f3e9-408a-af06-c683ce13d487" providerId="AD" clId="Web-{DE1D4AEB-DC03-92F7-3A9F-F8EE3C9E0498}"/>
    <pc:docChg chg="modSld">
      <pc:chgData name="Sirichai Nookliang (6410110503)" userId="S::6410110503@email.psu.ac.th::ee0dc21f-f3e9-408a-af06-c683ce13d487" providerId="AD" clId="Web-{DE1D4AEB-DC03-92F7-3A9F-F8EE3C9E0498}" dt="2024-03-03T06:59:49.126" v="27" actId="1076"/>
      <pc:docMkLst>
        <pc:docMk/>
      </pc:docMkLst>
      <pc:sldChg chg="modSp">
        <pc:chgData name="Sirichai Nookliang (6410110503)" userId="S::6410110503@email.psu.ac.th::ee0dc21f-f3e9-408a-af06-c683ce13d487" providerId="AD" clId="Web-{DE1D4AEB-DC03-92F7-3A9F-F8EE3C9E0498}" dt="2024-03-03T06:59:49.126" v="27" actId="1076"/>
        <pc:sldMkLst>
          <pc:docMk/>
          <pc:sldMk cId="195544886" sldId="258"/>
        </pc:sldMkLst>
        <pc:spChg chg="mod">
          <ac:chgData name="Sirichai Nookliang (6410110503)" userId="S::6410110503@email.psu.ac.th::ee0dc21f-f3e9-408a-af06-c683ce13d487" providerId="AD" clId="Web-{DE1D4AEB-DC03-92F7-3A9F-F8EE3C9E0498}" dt="2024-03-03T06:59:49.126" v="27" actId="1076"/>
          <ac:spMkLst>
            <pc:docMk/>
            <pc:sldMk cId="195544886" sldId="258"/>
            <ac:spMk id="4" creationId="{199AF8A3-10A5-25B2-7A71-D20EA8DDE6F5}"/>
          </ac:spMkLst>
        </pc:spChg>
      </pc:sldChg>
    </pc:docChg>
  </pc:docChgLst>
  <pc:docChgLst>
    <pc:chgData name="Theerapat Linprasert (6410110236)" userId="S::6410110236@email.psu.ac.th::600ad70f-54c3-4c12-b3f3-6fde9779f7ed" providerId="AD" clId="Web-{CC65E0D4-A747-49CF-810E-F4B2448C592B}"/>
    <pc:docChg chg="modSld sldOrd">
      <pc:chgData name="Theerapat Linprasert (6410110236)" userId="S::6410110236@email.psu.ac.th::600ad70f-54c3-4c12-b3f3-6fde9779f7ed" providerId="AD" clId="Web-{CC65E0D4-A747-49CF-810E-F4B2448C592B}" dt="2024-03-03T08:11:26.078" v="16"/>
      <pc:docMkLst>
        <pc:docMk/>
      </pc:docMkLst>
      <pc:sldChg chg="modSp">
        <pc:chgData name="Theerapat Linprasert (6410110236)" userId="S::6410110236@email.psu.ac.th::600ad70f-54c3-4c12-b3f3-6fde9779f7ed" providerId="AD" clId="Web-{CC65E0D4-A747-49CF-810E-F4B2448C592B}" dt="2024-03-03T07:29:54.208" v="1" actId="20577"/>
        <pc:sldMkLst>
          <pc:docMk/>
          <pc:sldMk cId="195544886" sldId="258"/>
        </pc:sldMkLst>
        <pc:spChg chg="mod">
          <ac:chgData name="Theerapat Linprasert (6410110236)" userId="S::6410110236@email.psu.ac.th::600ad70f-54c3-4c12-b3f3-6fde9779f7ed" providerId="AD" clId="Web-{CC65E0D4-A747-49CF-810E-F4B2448C592B}" dt="2024-03-03T07:29:54.208" v="1" actId="20577"/>
          <ac:spMkLst>
            <pc:docMk/>
            <pc:sldMk cId="195544886" sldId="258"/>
            <ac:spMk id="4" creationId="{199AF8A3-10A5-25B2-7A71-D20EA8DDE6F5}"/>
          </ac:spMkLst>
        </pc:spChg>
      </pc:sldChg>
      <pc:sldChg chg="modSp">
        <pc:chgData name="Theerapat Linprasert (6410110236)" userId="S::6410110236@email.psu.ac.th::600ad70f-54c3-4c12-b3f3-6fde9779f7ed" providerId="AD" clId="Web-{CC65E0D4-A747-49CF-810E-F4B2448C592B}" dt="2024-03-03T07:32:14.961" v="2" actId="20577"/>
        <pc:sldMkLst>
          <pc:docMk/>
          <pc:sldMk cId="351081163" sldId="274"/>
        </pc:sldMkLst>
        <pc:spChg chg="mod">
          <ac:chgData name="Theerapat Linprasert (6410110236)" userId="S::6410110236@email.psu.ac.th::600ad70f-54c3-4c12-b3f3-6fde9779f7ed" providerId="AD" clId="Web-{CC65E0D4-A747-49CF-810E-F4B2448C592B}" dt="2024-03-03T07:32:14.961" v="2" actId="20577"/>
          <ac:spMkLst>
            <pc:docMk/>
            <pc:sldMk cId="351081163" sldId="274"/>
            <ac:spMk id="2" creationId="{3F5736BC-9E43-94A5-05EA-9050BB1DB296}"/>
          </ac:spMkLst>
        </pc:spChg>
      </pc:sldChg>
      <pc:sldChg chg="ord">
        <pc:chgData name="Theerapat Linprasert (6410110236)" userId="S::6410110236@email.psu.ac.th::600ad70f-54c3-4c12-b3f3-6fde9779f7ed" providerId="AD" clId="Web-{CC65E0D4-A747-49CF-810E-F4B2448C592B}" dt="2024-03-03T07:43:49.665" v="10"/>
        <pc:sldMkLst>
          <pc:docMk/>
          <pc:sldMk cId="1418216021" sldId="286"/>
        </pc:sldMkLst>
      </pc:sldChg>
      <pc:sldChg chg="modSp ord">
        <pc:chgData name="Theerapat Linprasert (6410110236)" userId="S::6410110236@email.psu.ac.th::600ad70f-54c3-4c12-b3f3-6fde9779f7ed" providerId="AD" clId="Web-{CC65E0D4-A747-49CF-810E-F4B2448C592B}" dt="2024-03-03T07:43:52.477" v="11"/>
        <pc:sldMkLst>
          <pc:docMk/>
          <pc:sldMk cId="3376577072" sldId="287"/>
        </pc:sldMkLst>
        <pc:spChg chg="mod">
          <ac:chgData name="Theerapat Linprasert (6410110236)" userId="S::6410110236@email.psu.ac.th::600ad70f-54c3-4c12-b3f3-6fde9779f7ed" providerId="AD" clId="Web-{CC65E0D4-A747-49CF-810E-F4B2448C592B}" dt="2024-03-03T07:43:41.868" v="9" actId="14100"/>
          <ac:spMkLst>
            <pc:docMk/>
            <pc:sldMk cId="3376577072" sldId="287"/>
            <ac:spMk id="6" creationId="{F28BAC3D-8526-8775-846D-66D222F0CE34}"/>
          </ac:spMkLst>
        </pc:spChg>
      </pc:sldChg>
      <pc:sldChg chg="modSp">
        <pc:chgData name="Theerapat Linprasert (6410110236)" userId="S::6410110236@email.psu.ac.th::600ad70f-54c3-4c12-b3f3-6fde9779f7ed" providerId="AD" clId="Web-{CC65E0D4-A747-49CF-810E-F4B2448C592B}" dt="2024-03-03T07:45:43.121" v="13" actId="1076"/>
        <pc:sldMkLst>
          <pc:docMk/>
          <pc:sldMk cId="1166540046" sldId="288"/>
        </pc:sldMkLst>
        <pc:picChg chg="mod">
          <ac:chgData name="Theerapat Linprasert (6410110236)" userId="S::6410110236@email.psu.ac.th::600ad70f-54c3-4c12-b3f3-6fde9779f7ed" providerId="AD" clId="Web-{CC65E0D4-A747-49CF-810E-F4B2448C592B}" dt="2024-03-03T07:45:43.121" v="13" actId="1076"/>
          <ac:picMkLst>
            <pc:docMk/>
            <pc:sldMk cId="1166540046" sldId="288"/>
            <ac:picMk id="4" creationId="{4A8E4CE8-296C-29F7-BC71-ECB57D0FAAE4}"/>
          </ac:picMkLst>
        </pc:picChg>
      </pc:sldChg>
      <pc:sldChg chg="addSp delSp modSp">
        <pc:chgData name="Theerapat Linprasert (6410110236)" userId="S::6410110236@email.psu.ac.th::600ad70f-54c3-4c12-b3f3-6fde9779f7ed" providerId="AD" clId="Web-{CC65E0D4-A747-49CF-810E-F4B2448C592B}" dt="2024-03-03T08:11:26.078" v="16"/>
        <pc:sldMkLst>
          <pc:docMk/>
          <pc:sldMk cId="4094752591" sldId="322"/>
        </pc:sldMkLst>
        <pc:spChg chg="del">
          <ac:chgData name="Theerapat Linprasert (6410110236)" userId="S::6410110236@email.psu.ac.th::600ad70f-54c3-4c12-b3f3-6fde9779f7ed" providerId="AD" clId="Web-{CC65E0D4-A747-49CF-810E-F4B2448C592B}" dt="2024-03-03T08:11:26.078" v="16"/>
          <ac:spMkLst>
            <pc:docMk/>
            <pc:sldMk cId="4094752591" sldId="322"/>
            <ac:spMk id="17" creationId="{E201AD8B-FBBA-4284-B618-CF830874450F}"/>
          </ac:spMkLst>
        </pc:spChg>
        <pc:grpChg chg="del">
          <ac:chgData name="Theerapat Linprasert (6410110236)" userId="S::6410110236@email.psu.ac.th::600ad70f-54c3-4c12-b3f3-6fde9779f7ed" providerId="AD" clId="Web-{CC65E0D4-A747-49CF-810E-F4B2448C592B}" dt="2024-03-03T08:11:26.078" v="16"/>
          <ac:grpSpMkLst>
            <pc:docMk/>
            <pc:sldMk cId="4094752591" sldId="322"/>
            <ac:grpSpMk id="9" creationId="{6ADA8EC3-01C5-453C-91A6-D01B9E15BF0B}"/>
          </ac:grpSpMkLst>
        </pc:grpChg>
        <pc:grpChg chg="add">
          <ac:chgData name="Theerapat Linprasert (6410110236)" userId="S::6410110236@email.psu.ac.th::600ad70f-54c3-4c12-b3f3-6fde9779f7ed" providerId="AD" clId="Web-{CC65E0D4-A747-49CF-810E-F4B2448C592B}" dt="2024-03-03T08:11:26.078" v="16"/>
          <ac:grpSpMkLst>
            <pc:docMk/>
            <pc:sldMk cId="4094752591" sldId="322"/>
            <ac:grpSpMk id="22" creationId="{6ADA8EC3-01C5-453C-91A6-D01B9E15BF0B}"/>
          </ac:grpSpMkLst>
        </pc:grpChg>
        <pc:picChg chg="add mod">
          <ac:chgData name="Theerapat Linprasert (6410110236)" userId="S::6410110236@email.psu.ac.th::600ad70f-54c3-4c12-b3f3-6fde9779f7ed" providerId="AD" clId="Web-{CC65E0D4-A747-49CF-810E-F4B2448C592B}" dt="2024-03-03T08:11:26.078" v="16"/>
          <ac:picMkLst>
            <pc:docMk/>
            <pc:sldMk cId="4094752591" sldId="322"/>
            <ac:picMk id="2" creationId="{1C1D3C80-B590-64B6-2C6F-93316E7A5914}"/>
          </ac:picMkLst>
        </pc:picChg>
        <pc:picChg chg="del">
          <ac:chgData name="Theerapat Linprasert (6410110236)" userId="S::6410110236@email.psu.ac.th::600ad70f-54c3-4c12-b3f3-6fde9779f7ed" providerId="AD" clId="Web-{CC65E0D4-A747-49CF-810E-F4B2448C592B}" dt="2024-03-03T08:11:19.141" v="14"/>
          <ac:picMkLst>
            <pc:docMk/>
            <pc:sldMk cId="4094752591" sldId="322"/>
            <ac:picMk id="4" creationId="{8B5F4D43-6CD6-0791-34F6-B4BBEF84793E}"/>
          </ac:picMkLst>
        </pc:picChg>
      </pc:sldChg>
    </pc:docChg>
  </pc:docChgLst>
  <pc:docChgLst>
    <pc:chgData name="Theerapat Linprasert (6410110236)" userId="S::6410110236@email.psu.ac.th::600ad70f-54c3-4c12-b3f3-6fde9779f7ed" providerId="AD" clId="Web-{1F9479FF-B4EC-4A1C-AED2-47D769BFF5A1}"/>
    <pc:docChg chg="modSld">
      <pc:chgData name="Theerapat Linprasert (6410110236)" userId="S::6410110236@email.psu.ac.th::600ad70f-54c3-4c12-b3f3-6fde9779f7ed" providerId="AD" clId="Web-{1F9479FF-B4EC-4A1C-AED2-47D769BFF5A1}" dt="2024-02-29T02:53:46.553" v="2"/>
      <pc:docMkLst>
        <pc:docMk/>
      </pc:docMkLst>
      <pc:sldChg chg="modSp">
        <pc:chgData name="Theerapat Linprasert (6410110236)" userId="S::6410110236@email.psu.ac.th::600ad70f-54c3-4c12-b3f3-6fde9779f7ed" providerId="AD" clId="Web-{1F9479FF-B4EC-4A1C-AED2-47D769BFF5A1}" dt="2024-02-29T02:42:25.927" v="0" actId="1076"/>
        <pc:sldMkLst>
          <pc:docMk/>
          <pc:sldMk cId="2758696044" sldId="266"/>
        </pc:sldMkLst>
        <pc:spChg chg="mod">
          <ac:chgData name="Theerapat Linprasert (6410110236)" userId="S::6410110236@email.psu.ac.th::600ad70f-54c3-4c12-b3f3-6fde9779f7ed" providerId="AD" clId="Web-{1F9479FF-B4EC-4A1C-AED2-47D769BFF5A1}" dt="2024-02-29T02:42:25.927" v="0" actId="1076"/>
          <ac:spMkLst>
            <pc:docMk/>
            <pc:sldMk cId="2758696044" sldId="266"/>
            <ac:spMk id="5" creationId="{241A796D-A9DE-6475-B51A-96C8E72FE559}"/>
          </ac:spMkLst>
        </pc:spChg>
      </pc:sldChg>
      <pc:sldChg chg="addSp modSp mod setBg">
        <pc:chgData name="Theerapat Linprasert (6410110236)" userId="S::6410110236@email.psu.ac.th::600ad70f-54c3-4c12-b3f3-6fde9779f7ed" providerId="AD" clId="Web-{1F9479FF-B4EC-4A1C-AED2-47D769BFF5A1}" dt="2024-02-29T02:53:46.553" v="2"/>
        <pc:sldMkLst>
          <pc:docMk/>
          <pc:sldMk cId="3123485803" sldId="273"/>
        </pc:sldMkLst>
        <pc:spChg chg="mod ord">
          <ac:chgData name="Theerapat Linprasert (6410110236)" userId="S::6410110236@email.psu.ac.th::600ad70f-54c3-4c12-b3f3-6fde9779f7ed" providerId="AD" clId="Web-{1F9479FF-B4EC-4A1C-AED2-47D769BFF5A1}" dt="2024-02-29T02:53:46.553" v="2"/>
          <ac:spMkLst>
            <pc:docMk/>
            <pc:sldMk cId="3123485803" sldId="273"/>
            <ac:spMk id="5" creationId="{241A796D-A9DE-6475-B51A-96C8E72FE559}"/>
          </ac:spMkLst>
        </pc:spChg>
        <pc:spChg chg="add">
          <ac:chgData name="Theerapat Linprasert (6410110236)" userId="S::6410110236@email.psu.ac.th::600ad70f-54c3-4c12-b3f3-6fde9779f7ed" providerId="AD" clId="Web-{1F9479FF-B4EC-4A1C-AED2-47D769BFF5A1}" dt="2024-02-29T02:53:46.553" v="2"/>
          <ac:spMkLst>
            <pc:docMk/>
            <pc:sldMk cId="3123485803" sldId="273"/>
            <ac:spMk id="18" creationId="{5EF08599-3FED-4288-A20D-E7BCAC3B8E26}"/>
          </ac:spMkLst>
        </pc:spChg>
        <pc:spChg chg="add">
          <ac:chgData name="Theerapat Linprasert (6410110236)" userId="S::6410110236@email.psu.ac.th::600ad70f-54c3-4c12-b3f3-6fde9779f7ed" providerId="AD" clId="Web-{1F9479FF-B4EC-4A1C-AED2-47D769BFF5A1}" dt="2024-02-29T02:53:46.553" v="2"/>
          <ac:spMkLst>
            <pc:docMk/>
            <pc:sldMk cId="3123485803" sldId="273"/>
            <ac:spMk id="20" creationId="{C884A6B2-90E9-4BDB-8503-71AC02D3956A}"/>
          </ac:spMkLst>
        </pc:spChg>
        <pc:grpChg chg="add">
          <ac:chgData name="Theerapat Linprasert (6410110236)" userId="S::6410110236@email.psu.ac.th::600ad70f-54c3-4c12-b3f3-6fde9779f7ed" providerId="AD" clId="Web-{1F9479FF-B4EC-4A1C-AED2-47D769BFF5A1}" dt="2024-02-29T02:53:46.553" v="2"/>
          <ac:grpSpMkLst>
            <pc:docMk/>
            <pc:sldMk cId="3123485803" sldId="273"/>
            <ac:grpSpMk id="10" creationId="{08F94D66-27EC-4CB8-8226-D7F41C161863}"/>
          </ac:grpSpMkLst>
        </pc:grpChg>
        <pc:grpChg chg="add">
          <ac:chgData name="Theerapat Linprasert (6410110236)" userId="S::6410110236@email.psu.ac.th::600ad70f-54c3-4c12-b3f3-6fde9779f7ed" providerId="AD" clId="Web-{1F9479FF-B4EC-4A1C-AED2-47D769BFF5A1}" dt="2024-02-29T02:53:46.553" v="2"/>
          <ac:grpSpMkLst>
            <pc:docMk/>
            <pc:sldMk cId="3123485803" sldId="273"/>
            <ac:grpSpMk id="22" creationId="{E9046BC8-D404-4E7D-9202-A07F3FDD3823}"/>
          </ac:grpSpMkLst>
        </pc:grpChg>
        <pc:picChg chg="add mod">
          <ac:chgData name="Theerapat Linprasert (6410110236)" userId="S::6410110236@email.psu.ac.th::600ad70f-54c3-4c12-b3f3-6fde9779f7ed" providerId="AD" clId="Web-{1F9479FF-B4EC-4A1C-AED2-47D769BFF5A1}" dt="2024-02-29T02:53:46.553" v="2"/>
          <ac:picMkLst>
            <pc:docMk/>
            <pc:sldMk cId="3123485803" sldId="273"/>
            <ac:picMk id="2" creationId="{ADBCB669-89BD-E63D-D765-515C574683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3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92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39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03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4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4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3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7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1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3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9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votewatch.eu/blog/france-the-decline-of-traditional-parties-and-the-rise-of-internet-based-movement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6C4B53-5CE5-0B44-0331-1CAFD999FAEF}"/>
              </a:ext>
            </a:extLst>
          </p:cNvPr>
          <p:cNvSpPr txBox="1"/>
          <p:nvPr/>
        </p:nvSpPr>
        <p:spPr>
          <a:xfrm>
            <a:off x="5099963" y="2176397"/>
            <a:ext cx="598434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>
                <a:latin typeface="Aptos Mono"/>
              </a:rPr>
              <a:t>Enterprise WIFI Project</a:t>
            </a:r>
          </a:p>
          <a:p>
            <a:pPr algn="ctr"/>
            <a:r>
              <a:rPr lang="en-US" sz="5400">
                <a:latin typeface="Aptos Mono"/>
              </a:rPr>
              <a:t>Group 6</a:t>
            </a:r>
          </a:p>
        </p:txBody>
      </p:sp>
      <p:pic>
        <p:nvPicPr>
          <p:cNvPr id="6" name="Graphic 5" descr="Laptop with phone and calculator">
            <a:extLst>
              <a:ext uri="{FF2B5EF4-FFF2-40B4-BE49-F238E27FC236}">
                <a16:creationId xmlns:a16="http://schemas.microsoft.com/office/drawing/2014/main" id="{2FCB30CC-AE41-BFE5-8956-CD4432CB7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3089" y="72342"/>
            <a:ext cx="3202330" cy="32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497DE980-49D7-FD51-A0F4-66AA4A11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448846"/>
            <a:ext cx="2560320" cy="395416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ไม่มีคำอธิบาย">
            <a:extLst>
              <a:ext uri="{FF2B5EF4-FFF2-40B4-BE49-F238E27FC236}">
                <a16:creationId xmlns:a16="http://schemas.microsoft.com/office/drawing/2014/main" id="{F763D23B-58F2-5E7B-0587-FA497345B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918" y="1478916"/>
            <a:ext cx="2560320" cy="389402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ไม่มีคำอธิบาย">
            <a:extLst>
              <a:ext uri="{FF2B5EF4-FFF2-40B4-BE49-F238E27FC236}">
                <a16:creationId xmlns:a16="http://schemas.microsoft.com/office/drawing/2014/main" id="{47EF57B3-5189-238D-AD83-2099EB54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1478916"/>
            <a:ext cx="2560320" cy="38940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ไม่มีคำอธิบาย">
            <a:extLst>
              <a:ext uri="{FF2B5EF4-FFF2-40B4-BE49-F238E27FC236}">
                <a16:creationId xmlns:a16="http://schemas.microsoft.com/office/drawing/2014/main" id="{4B59FEEA-E53A-3437-E9E1-159A7B51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28" y="1486291"/>
            <a:ext cx="2560320" cy="3879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36BC-9E43-94A5-05EA-9050BB1DB296}"/>
              </a:ext>
            </a:extLst>
          </p:cNvPr>
          <p:cNvSpPr txBox="1"/>
          <p:nvPr/>
        </p:nvSpPr>
        <p:spPr>
          <a:xfrm>
            <a:off x="1398738" y="480164"/>
            <a:ext cx="10060485" cy="867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  <a:ea typeface="+mn-lt"/>
                <a:cs typeface="+mn-lt"/>
              </a:rPr>
              <a:t>กำหนด</a:t>
            </a:r>
            <a:r>
              <a:rPr lang="en-US">
                <a:latin typeface="Aptos Mono"/>
                <a:ea typeface="+mn-lt"/>
                <a:cs typeface="+mn-lt"/>
              </a:rPr>
              <a:t> Rule </a:t>
            </a:r>
            <a:r>
              <a:rPr lang="en-US" err="1">
                <a:latin typeface="Aptos Mono"/>
                <a:ea typeface="+mn-lt"/>
                <a:cs typeface="+mn-lt"/>
              </a:rPr>
              <a:t>สำหรับ</a:t>
            </a:r>
            <a:r>
              <a:rPr lang="en-US">
                <a:latin typeface="Aptos Mono"/>
                <a:ea typeface="+mn-lt"/>
                <a:cs typeface="+mn-lt"/>
              </a:rPr>
              <a:t> </a:t>
            </a:r>
            <a:r>
              <a:rPr lang="en-US" err="1">
                <a:latin typeface="Aptos Mono"/>
                <a:ea typeface="+mn-lt"/>
                <a:cs typeface="+mn-lt"/>
              </a:rPr>
              <a:t>dstnat</a:t>
            </a:r>
            <a:r>
              <a:rPr lang="en-US">
                <a:latin typeface="Aptos Mono"/>
                <a:ea typeface="+mn-lt"/>
                <a:cs typeface="+mn-lt"/>
              </a:rPr>
              <a:t> </a:t>
            </a:r>
            <a:r>
              <a:rPr lang="en-US" err="1">
                <a:latin typeface="Aptos Mono"/>
                <a:ea typeface="+mn-lt"/>
                <a:cs typeface="+mn-lt"/>
              </a:rPr>
              <a:t>เพื่อให้การเข้าถึงจากภายนอก</a:t>
            </a:r>
            <a:r>
              <a:rPr lang="en-US">
                <a:latin typeface="Aptos Mono"/>
                <a:ea typeface="+mn-lt"/>
                <a:cs typeface="+mn-lt"/>
              </a:rPr>
              <a:t> </a:t>
            </a:r>
            <a:r>
              <a:rPr lang="en-US" err="1">
                <a:latin typeface="Aptos Mono"/>
                <a:ea typeface="+mn-lt"/>
                <a:cs typeface="+mn-lt"/>
              </a:rPr>
              <a:t>ผ่าน</a:t>
            </a:r>
            <a:r>
              <a:rPr lang="en-US">
                <a:latin typeface="Aptos Mono"/>
                <a:ea typeface="+mn-lt"/>
                <a:cs typeface="+mn-lt"/>
              </a:rPr>
              <a:t> protocol </a:t>
            </a:r>
            <a:r>
              <a:rPr lang="en-US" err="1">
                <a:latin typeface="Aptos Mono"/>
                <a:ea typeface="+mn-lt"/>
                <a:cs typeface="+mn-lt"/>
              </a:rPr>
              <a:t>tcp</a:t>
            </a:r>
            <a:r>
              <a:rPr lang="en-US">
                <a:latin typeface="Aptos Mono"/>
                <a:ea typeface="+mn-lt"/>
                <a:cs typeface="+mn-lt"/>
              </a:rPr>
              <a:t> port 22 (SSH) </a:t>
            </a:r>
            <a:r>
              <a:rPr lang="en-US" err="1">
                <a:latin typeface="Aptos Mono"/>
                <a:ea typeface="+mn-lt"/>
                <a:cs typeface="+mn-lt"/>
              </a:rPr>
              <a:t>และ</a:t>
            </a:r>
            <a:r>
              <a:rPr lang="en-US">
                <a:latin typeface="Aptos Mono"/>
                <a:ea typeface="+mn-lt"/>
                <a:cs typeface="+mn-lt"/>
              </a:rPr>
              <a:t> </a:t>
            </a:r>
            <a:r>
              <a:rPr lang="en-US" err="1">
                <a:latin typeface="Aptos Mono"/>
                <a:ea typeface="+mn-lt"/>
                <a:cs typeface="+mn-lt"/>
              </a:rPr>
              <a:t>udp</a:t>
            </a:r>
            <a:r>
              <a:rPr lang="en-US">
                <a:latin typeface="Aptos Mono"/>
                <a:ea typeface="+mn-lt"/>
                <a:cs typeface="+mn-lt"/>
              </a:rPr>
              <a:t> port 161 (SNMP) </a:t>
            </a:r>
            <a:r>
              <a:rPr lang="en-US" err="1">
                <a:latin typeface="Aptos Mono"/>
                <a:ea typeface="+mn-lt"/>
                <a:cs typeface="+mn-lt"/>
              </a:rPr>
              <a:t>ให้เข้าถึง</a:t>
            </a:r>
            <a:r>
              <a:rPr lang="en-US">
                <a:latin typeface="Aptos Mono"/>
                <a:ea typeface="+mn-lt"/>
                <a:cs typeface="+mn-lt"/>
              </a:rPr>
              <a:t> Wireless controller ที่อยู่ภายในเครือข่ายได้</a:t>
            </a:r>
          </a:p>
        </p:txBody>
      </p:sp>
    </p:spTree>
    <p:extLst>
      <p:ext uri="{BB962C8B-B14F-4D97-AF65-F5344CB8AC3E}">
        <p14:creationId xmlns:p14="http://schemas.microsoft.com/office/powerpoint/2010/main" val="35108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D7A3E-DF5C-75F8-32D5-521EFD8789FF}"/>
              </a:ext>
            </a:extLst>
          </p:cNvPr>
          <p:cNvSpPr txBox="1"/>
          <p:nvPr/>
        </p:nvSpPr>
        <p:spPr>
          <a:xfrm>
            <a:off x="1536503" y="756780"/>
            <a:ext cx="2248715" cy="5146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err="1">
                <a:solidFill>
                  <a:schemeClr val="tx1"/>
                </a:solidFill>
              </a:rPr>
              <a:t>ตั้งค่า</a:t>
            </a:r>
            <a:r>
              <a:rPr lang="en-US">
                <a:solidFill>
                  <a:schemeClr val="tx1"/>
                </a:solidFill>
              </a:rPr>
              <a:t> DMZ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A54D28-DF15-B320-5C5B-E266447E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757" y="756881"/>
            <a:ext cx="2932986" cy="445712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779E81-B990-4F09-44BA-33A7C9EF1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633" y="752158"/>
            <a:ext cx="2890540" cy="44561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14644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3BFCB6EC-1982-2FCD-44AB-4A7C7C0C6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57"/>
          <a:stretch/>
        </p:blipFill>
        <p:spPr>
          <a:xfrm>
            <a:off x="20" y="10"/>
            <a:ext cx="11246320" cy="6857990"/>
          </a:xfrm>
          <a:custGeom>
            <a:avLst/>
            <a:gdLst/>
            <a:ahLst/>
            <a:cxnLst/>
            <a:rect l="l" t="t" r="r" b="b"/>
            <a:pathLst>
              <a:path w="11246340" h="6858000">
                <a:moveTo>
                  <a:pt x="7586025" y="0"/>
                </a:moveTo>
                <a:lnTo>
                  <a:pt x="9130861" y="0"/>
                </a:lnTo>
                <a:lnTo>
                  <a:pt x="8323835" y="5445054"/>
                </a:lnTo>
                <a:lnTo>
                  <a:pt x="8334831" y="5446683"/>
                </a:lnTo>
                <a:lnTo>
                  <a:pt x="8323836" y="5469833"/>
                </a:lnTo>
                <a:lnTo>
                  <a:pt x="11246340" y="6858000"/>
                </a:lnTo>
                <a:lnTo>
                  <a:pt x="7787523" y="6858000"/>
                </a:lnTo>
                <a:lnTo>
                  <a:pt x="6728309" y="5186187"/>
                </a:lnTo>
                <a:lnTo>
                  <a:pt x="6729371" y="5186363"/>
                </a:lnTo>
                <a:close/>
                <a:moveTo>
                  <a:pt x="0" y="0"/>
                </a:moveTo>
                <a:lnTo>
                  <a:pt x="7500950" y="0"/>
                </a:lnTo>
                <a:lnTo>
                  <a:pt x="6647343" y="5167910"/>
                </a:lnTo>
                <a:lnTo>
                  <a:pt x="6643726" y="5170434"/>
                </a:lnTo>
                <a:lnTo>
                  <a:pt x="749923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Freeform 37">
            <a:extLst>
              <a:ext uri="{FF2B5EF4-FFF2-40B4-BE49-F238E27FC236}">
                <a16:creationId xmlns:a16="http://schemas.microsoft.com/office/drawing/2014/main" id="{1C40522E-719B-4EF2-8100-DF20F317B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2"/>
            <a:ext cx="8005382" cy="6857999"/>
          </a:xfrm>
          <a:custGeom>
            <a:avLst/>
            <a:gdLst>
              <a:gd name="connsiteX0" fmla="*/ 0 w 8005382"/>
              <a:gd name="connsiteY0" fmla="*/ 0 h 6857999"/>
              <a:gd name="connsiteX1" fmla="*/ 7723450 w 8005382"/>
              <a:gd name="connsiteY1" fmla="*/ 0 h 6857999"/>
              <a:gd name="connsiteX2" fmla="*/ 6859850 w 8005382"/>
              <a:gd name="connsiteY2" fmla="*/ 5223932 h 6857999"/>
              <a:gd name="connsiteX3" fmla="*/ 8005382 w 8005382"/>
              <a:gd name="connsiteY3" fmla="*/ 6857999 h 6857999"/>
              <a:gd name="connsiteX4" fmla="*/ 0 w 800538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382" h="6857999">
                <a:moveTo>
                  <a:pt x="0" y="0"/>
                </a:moveTo>
                <a:lnTo>
                  <a:pt x="7723450" y="0"/>
                </a:lnTo>
                <a:lnTo>
                  <a:pt x="6859850" y="5223932"/>
                </a:lnTo>
                <a:lnTo>
                  <a:pt x="800538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F0D92E7-0A68-42A1-97BB-A5E058AC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30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31E5632C-4BB9-4CB9-868F-ED9953C91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50E49B5-8ACC-41C9-9BB3-42CDC03FE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9B7E2283-77D1-4DF1-9674-3DB62820A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C274CA5-DADA-4D93-AD4A-B88C45A90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82E630CC-3310-4FC9-9F36-93F4C0AAB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19C1530F-0480-4FA0-AA17-E3549B39F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7" name="Picture 6" descr="PuTTY - Wikipedia">
            <a:extLst>
              <a:ext uri="{FF2B5EF4-FFF2-40B4-BE49-F238E27FC236}">
                <a16:creationId xmlns:a16="http://schemas.microsoft.com/office/drawing/2014/main" id="{77FE370A-F492-41DD-E472-6CA69D975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7" r="12581"/>
          <a:stretch/>
        </p:blipFill>
        <p:spPr>
          <a:xfrm>
            <a:off x="6643730" y="10"/>
            <a:ext cx="5548271" cy="6857990"/>
          </a:xfrm>
          <a:custGeom>
            <a:avLst/>
            <a:gdLst/>
            <a:ahLst/>
            <a:cxnLst/>
            <a:rect l="l" t="t" r="r" b="b"/>
            <a:pathLst>
              <a:path w="5548271" h="6858000">
                <a:moveTo>
                  <a:pt x="2486158" y="0"/>
                </a:moveTo>
                <a:lnTo>
                  <a:pt x="5548271" y="0"/>
                </a:lnTo>
                <a:lnTo>
                  <a:pt x="5548271" y="6858000"/>
                </a:lnTo>
                <a:lnTo>
                  <a:pt x="4616471" y="6858000"/>
                </a:lnTo>
                <a:lnTo>
                  <a:pt x="1680108" y="5463251"/>
                </a:lnTo>
                <a:lnTo>
                  <a:pt x="1691104" y="5440102"/>
                </a:lnTo>
                <a:lnTo>
                  <a:pt x="1680108" y="5438473"/>
                </a:lnTo>
                <a:close/>
                <a:moveTo>
                  <a:pt x="856137" y="0"/>
                </a:moveTo>
                <a:lnTo>
                  <a:pt x="941211" y="0"/>
                </a:lnTo>
                <a:lnTo>
                  <a:pt x="85642" y="5179781"/>
                </a:lnTo>
                <a:lnTo>
                  <a:pt x="84581" y="5179606"/>
                </a:lnTo>
                <a:lnTo>
                  <a:pt x="1147966" y="6858000"/>
                </a:lnTo>
                <a:lnTo>
                  <a:pt x="858844" y="6858000"/>
                </a:lnTo>
                <a:lnTo>
                  <a:pt x="0" y="5163852"/>
                </a:lnTo>
                <a:lnTo>
                  <a:pt x="3617" y="5161329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36E52-4652-0603-FA63-0CAACC589411}"/>
              </a:ext>
            </a:extLst>
          </p:cNvPr>
          <p:cNvSpPr txBox="1"/>
          <p:nvPr/>
        </p:nvSpPr>
        <p:spPr>
          <a:xfrm>
            <a:off x="933117" y="1761895"/>
            <a:ext cx="4684597" cy="3329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4800">
                <a:latin typeface="Aptos Mono"/>
              </a:rPr>
              <a:t>Multilayer Switch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4800" err="1">
                <a:latin typeface="Aptos Mono"/>
              </a:rPr>
              <a:t>ใช้ร่วมกับ</a:t>
            </a:r>
            <a:r>
              <a:rPr lang="en-US" sz="4800">
                <a:latin typeface="Aptos Mono"/>
              </a:rPr>
              <a:t> putty.exe</a:t>
            </a:r>
          </a:p>
        </p:txBody>
      </p:sp>
    </p:spTree>
    <p:extLst>
      <p:ext uri="{BB962C8B-B14F-4D97-AF65-F5344CB8AC3E}">
        <p14:creationId xmlns:p14="http://schemas.microsoft.com/office/powerpoint/2010/main" val="244471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A796D-A9DE-6475-B51A-96C8E72FE559}"/>
              </a:ext>
            </a:extLst>
          </p:cNvPr>
          <p:cNvSpPr txBox="1"/>
          <p:nvPr/>
        </p:nvSpPr>
        <p:spPr>
          <a:xfrm>
            <a:off x="8153661" y="296677"/>
            <a:ext cx="390133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Mono"/>
              </a:rPr>
              <a:t>Config Multilayer Switch</a:t>
            </a:r>
          </a:p>
        </p:txBody>
      </p:sp>
      <p:pic>
        <p:nvPicPr>
          <p:cNvPr id="6" name="Picture 5" descr="ไม่มีคำอธิบาย">
            <a:extLst>
              <a:ext uri="{FF2B5EF4-FFF2-40B4-BE49-F238E27FC236}">
                <a16:creationId xmlns:a16="http://schemas.microsoft.com/office/drawing/2014/main" id="{78256170-9EAC-4F5B-F3D4-9473010D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" y="-2218"/>
            <a:ext cx="8062912" cy="3171824"/>
          </a:xfrm>
          <a:prstGeom prst="rect">
            <a:avLst/>
          </a:prstGeom>
        </p:spPr>
      </p:pic>
      <p:pic>
        <p:nvPicPr>
          <p:cNvPr id="7" name="Picture 6" descr="ไม่มีคำอธิบาย">
            <a:extLst>
              <a:ext uri="{FF2B5EF4-FFF2-40B4-BE49-F238E27FC236}">
                <a16:creationId xmlns:a16="http://schemas.microsoft.com/office/drawing/2014/main" id="{F051192B-D383-8388-FC2F-89B3CA9D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" y="3168670"/>
            <a:ext cx="8061538" cy="2272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E4DC49-218F-213E-5345-9E81E9EA1457}"/>
              </a:ext>
            </a:extLst>
          </p:cNvPr>
          <p:cNvSpPr txBox="1"/>
          <p:nvPr/>
        </p:nvSpPr>
        <p:spPr>
          <a:xfrm>
            <a:off x="6302320" y="1419616"/>
            <a:ext cx="487438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</a:rPr>
              <a:t>สร้าง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vlan</a:t>
            </a:r>
            <a:r>
              <a:rPr lang="en-US" sz="2000">
                <a:latin typeface="Aptos Mono"/>
              </a:rPr>
              <a:t> 10 </a:t>
            </a:r>
            <a:r>
              <a:rPr lang="en-US" sz="2000" err="1">
                <a:latin typeface="Aptos Mono"/>
              </a:rPr>
              <a:t>บน</a:t>
            </a:r>
            <a:r>
              <a:rPr lang="en-US" sz="2000">
                <a:latin typeface="Aptos Mono"/>
              </a:rPr>
              <a:t> L3 Switch </a:t>
            </a:r>
          </a:p>
          <a:p>
            <a:r>
              <a:rPr lang="en-US" sz="2000" err="1">
                <a:latin typeface="Aptos Mono"/>
              </a:rPr>
              <a:t>เพื่อเชื่อมต่อกับ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Mikrotik</a:t>
            </a:r>
            <a:endParaRPr lang="en-US" sz="2000">
              <a:latin typeface="Aptos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150C6-265D-3E80-12D5-3309CA02FD7C}"/>
              </a:ext>
            </a:extLst>
          </p:cNvPr>
          <p:cNvSpPr txBox="1"/>
          <p:nvPr/>
        </p:nvSpPr>
        <p:spPr>
          <a:xfrm>
            <a:off x="6187497" y="2460678"/>
            <a:ext cx="4874385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</a:rPr>
              <a:t>กำหนด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ip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adress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ให้กับ</a:t>
            </a:r>
            <a:r>
              <a:rPr lang="en-US" sz="2000">
                <a:latin typeface="Aptos Mono"/>
              </a:rPr>
              <a:t> </a:t>
            </a:r>
            <a:r>
              <a:rPr lang="en-US" sz="2000" err="1">
                <a:latin typeface="Aptos Mono"/>
              </a:rPr>
              <a:t>vlan</a:t>
            </a:r>
            <a:r>
              <a:rPr lang="en-US" sz="2000">
                <a:latin typeface="Aptos Mono"/>
              </a:rPr>
              <a:t> 10 </a:t>
            </a:r>
            <a:r>
              <a:rPr lang="en-US" sz="2000" err="1">
                <a:latin typeface="Aptos Mono"/>
              </a:rPr>
              <a:t>โดยใช้</a:t>
            </a:r>
            <a:r>
              <a:rPr lang="en-US" sz="2000">
                <a:latin typeface="Aptos Mono"/>
              </a:rPr>
              <a:t> static </a:t>
            </a:r>
            <a:r>
              <a:rPr lang="en-US" sz="2000" err="1">
                <a:latin typeface="Aptos Mono"/>
              </a:rPr>
              <a:t>ip</a:t>
            </a:r>
            <a:r>
              <a:rPr lang="en-US" sz="2000">
                <a:latin typeface="Aptos Mono"/>
              </a:rPr>
              <a:t> address (192.168.10.2)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D673E-57C3-A21B-0A1A-2DAEEC5A33D1}"/>
              </a:ext>
            </a:extLst>
          </p:cNvPr>
          <p:cNvSpPr txBox="1"/>
          <p:nvPr/>
        </p:nvSpPr>
        <p:spPr>
          <a:xfrm>
            <a:off x="6187497" y="4472834"/>
            <a:ext cx="487438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</a:rPr>
              <a:t>กำหนด</a:t>
            </a:r>
            <a:r>
              <a:rPr lang="en-US" sz="2000">
                <a:latin typeface="Aptos Mono"/>
              </a:rPr>
              <a:t> Port FastEthernet0/1 </a:t>
            </a:r>
            <a:r>
              <a:rPr lang="en-US" sz="2000" err="1">
                <a:latin typeface="Aptos Mono"/>
              </a:rPr>
              <a:t>ที่เชื่อมต่อกับ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Mikrotik</a:t>
            </a:r>
            <a:r>
              <a:rPr lang="en-US" sz="2000">
                <a:latin typeface="Aptos Mono"/>
              </a:rPr>
              <a:t> access </a:t>
            </a:r>
            <a:r>
              <a:rPr lang="en-US" sz="2000" err="1">
                <a:latin typeface="Aptos Mono"/>
              </a:rPr>
              <a:t>Vlan</a:t>
            </a:r>
            <a:r>
              <a:rPr lang="en-US" sz="2000">
                <a:latin typeface="Aptos Mono"/>
              </a:rPr>
              <a:t> 10 </a:t>
            </a:r>
            <a:endParaRPr lang="en-US"/>
          </a:p>
        </p:txBody>
      </p:sp>
      <p:pic>
        <p:nvPicPr>
          <p:cNvPr id="12" name="Picture 11" descr="ไม่มีคำอธิบาย">
            <a:extLst>
              <a:ext uri="{FF2B5EF4-FFF2-40B4-BE49-F238E27FC236}">
                <a16:creationId xmlns:a16="http://schemas.microsoft.com/office/drawing/2014/main" id="{DF70C10E-FE17-BFA6-EAEC-5C557356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73" y="5596802"/>
            <a:ext cx="6310178" cy="332625"/>
          </a:xfrm>
          <a:prstGeom prst="rect">
            <a:avLst/>
          </a:prstGeom>
        </p:spPr>
      </p:pic>
      <p:pic>
        <p:nvPicPr>
          <p:cNvPr id="14" name="Picture 13" descr="ไม่มีคำอธิบาย">
            <a:extLst>
              <a:ext uri="{FF2B5EF4-FFF2-40B4-BE49-F238E27FC236}">
                <a16:creationId xmlns:a16="http://schemas.microsoft.com/office/drawing/2014/main" id="{0D7DD7F8-A499-439E-260F-CD58E645E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" y="5933050"/>
            <a:ext cx="5037021" cy="3350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3C76F7-345E-4195-0265-D1EED801CB30}"/>
              </a:ext>
            </a:extLst>
          </p:cNvPr>
          <p:cNvSpPr txBox="1"/>
          <p:nvPr/>
        </p:nvSpPr>
        <p:spPr>
          <a:xfrm>
            <a:off x="5485028" y="5580116"/>
            <a:ext cx="637457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ptos Mono"/>
              </a:rPr>
              <a:t>Route </a:t>
            </a:r>
            <a:r>
              <a:rPr lang="en-US" sz="2000" err="1">
                <a:latin typeface="Aptos Mono"/>
              </a:rPr>
              <a:t>ให้ทุก</a:t>
            </a:r>
            <a:r>
              <a:rPr lang="en-US" sz="2000">
                <a:latin typeface="Aptos Mono"/>
              </a:rPr>
              <a:t> network </a:t>
            </a:r>
            <a:r>
              <a:rPr lang="en-US" sz="2000" err="1">
                <a:latin typeface="Aptos Mono"/>
              </a:rPr>
              <a:t>ถูกส่งไปยัง</a:t>
            </a:r>
            <a:r>
              <a:rPr lang="en-US" sz="2000">
                <a:latin typeface="Aptos Mono"/>
              </a:rPr>
              <a:t> 192.168.10.1 </a:t>
            </a:r>
          </a:p>
          <a:p>
            <a:r>
              <a:rPr lang="en-US" sz="2000" err="1">
                <a:latin typeface="Aptos Mono"/>
              </a:rPr>
              <a:t>และกำหนด</a:t>
            </a:r>
            <a:r>
              <a:rPr lang="en-US" sz="2000">
                <a:latin typeface="Aptos Mono"/>
              </a:rPr>
              <a:t> default-gateway </a:t>
            </a:r>
            <a:r>
              <a:rPr lang="en-US" sz="2000" err="1">
                <a:latin typeface="Aptos Mono"/>
              </a:rPr>
              <a:t>เป็น</a:t>
            </a:r>
            <a:r>
              <a:rPr lang="en-US" sz="2000">
                <a:latin typeface="Aptos Mono"/>
              </a:rPr>
              <a:t> 192.168.10.1</a:t>
            </a:r>
          </a:p>
        </p:txBody>
      </p:sp>
    </p:spTree>
    <p:extLst>
      <p:ext uri="{BB962C8B-B14F-4D97-AF65-F5344CB8AC3E}">
        <p14:creationId xmlns:p14="http://schemas.microsoft.com/office/powerpoint/2010/main" val="275869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59A6E71-AD99-524C-FA48-EDCA84D0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54" y="1616053"/>
            <a:ext cx="2790825" cy="3743325"/>
          </a:xfrm>
          <a:prstGeom prst="rect">
            <a:avLst/>
          </a:prstGeom>
        </p:spPr>
      </p:pic>
      <p:pic>
        <p:nvPicPr>
          <p:cNvPr id="7" name="Picture 6" descr="ไม่มีคำอธิบาย">
            <a:extLst>
              <a:ext uri="{FF2B5EF4-FFF2-40B4-BE49-F238E27FC236}">
                <a16:creationId xmlns:a16="http://schemas.microsoft.com/office/drawing/2014/main" id="{5D2D21D3-5307-AFC0-C75C-886037908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" r="2875" b="9253"/>
          <a:stretch/>
        </p:blipFill>
        <p:spPr>
          <a:xfrm>
            <a:off x="4334103" y="4356695"/>
            <a:ext cx="7229844" cy="124840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822836-35B7-5B09-6967-4BD4DB7F8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" t="24167" r="43237" b="37500"/>
          <a:stretch/>
        </p:blipFill>
        <p:spPr>
          <a:xfrm>
            <a:off x="1571854" y="5356965"/>
            <a:ext cx="2787348" cy="549709"/>
          </a:xfrm>
          <a:prstGeom prst="rect">
            <a:avLst/>
          </a:prstGeom>
        </p:spPr>
      </p:pic>
      <p:pic>
        <p:nvPicPr>
          <p:cNvPr id="11" name="Picture 10" descr="ไม่มีคำอธิบาย">
            <a:extLst>
              <a:ext uri="{FF2B5EF4-FFF2-40B4-BE49-F238E27FC236}">
                <a16:creationId xmlns:a16="http://schemas.microsoft.com/office/drawing/2014/main" id="{10B5E8E6-C9B8-C1D0-DD6D-60A365F5A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813" y="5610029"/>
            <a:ext cx="7254352" cy="302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439834-3D16-04B5-B734-70A067BD3FA6}"/>
              </a:ext>
            </a:extLst>
          </p:cNvPr>
          <p:cNvSpPr txBox="1"/>
          <p:nvPr/>
        </p:nvSpPr>
        <p:spPr>
          <a:xfrm>
            <a:off x="1559719" y="559593"/>
            <a:ext cx="98464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สร้าง</a:t>
            </a:r>
            <a:r>
              <a:rPr lang="en-US">
                <a:latin typeface="Aptos Mono"/>
              </a:rPr>
              <a:t> VLAN </a:t>
            </a:r>
            <a:r>
              <a:rPr lang="en-US" err="1">
                <a:latin typeface="Aptos Mono"/>
              </a:rPr>
              <a:t>สำหรับเชื่อมต่อ</a:t>
            </a:r>
            <a:r>
              <a:rPr lang="en-US">
                <a:latin typeface="Aptos Mono"/>
              </a:rPr>
              <a:t> L3Switch </a:t>
            </a:r>
            <a:r>
              <a:rPr lang="en-US" err="1">
                <a:latin typeface="Aptos Mono"/>
              </a:rPr>
              <a:t>กับอุปกรณ์อื่นๆภายใน</a:t>
            </a:r>
            <a:r>
              <a:rPr lang="en-US">
                <a:latin typeface="Aptos Mono"/>
              </a:rPr>
              <a:t>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0CF34-4CD8-80E9-E875-401AC0977256}"/>
              </a:ext>
            </a:extLst>
          </p:cNvPr>
          <p:cNvSpPr txBox="1"/>
          <p:nvPr/>
        </p:nvSpPr>
        <p:spPr>
          <a:xfrm>
            <a:off x="4631531" y="1619249"/>
            <a:ext cx="554831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 Mono"/>
              </a:rPr>
              <a:t>VLAN 20 L2SWitch</a:t>
            </a:r>
          </a:p>
          <a:p>
            <a:r>
              <a:rPr lang="en-US">
                <a:latin typeface="Aptos Mono"/>
              </a:rPr>
              <a:t>VLAN 30 Wireless Controller</a:t>
            </a:r>
          </a:p>
          <a:p>
            <a:r>
              <a:rPr lang="en-US">
                <a:latin typeface="Aptos Mono"/>
              </a:rPr>
              <a:t>VLAN 40 Web Authentication (</a:t>
            </a:r>
            <a:r>
              <a:rPr lang="en-US" err="1">
                <a:latin typeface="Aptos Mono"/>
              </a:rPr>
              <a:t>WiFi</a:t>
            </a:r>
            <a:r>
              <a:rPr lang="en-US">
                <a:latin typeface="Aptos Mono"/>
              </a:rPr>
              <a:t>)</a:t>
            </a:r>
          </a:p>
          <a:p>
            <a:r>
              <a:rPr lang="en-US">
                <a:latin typeface="Aptos Mono"/>
              </a:rPr>
              <a:t>VLAN 50 802.1x (</a:t>
            </a:r>
            <a:r>
              <a:rPr lang="en-US" err="1">
                <a:latin typeface="Aptos Mono"/>
              </a:rPr>
              <a:t>WiFi</a:t>
            </a:r>
            <a:r>
              <a:rPr lang="en-US">
                <a:latin typeface="Aptos Mono"/>
              </a:rPr>
              <a:t>)</a:t>
            </a:r>
          </a:p>
          <a:p>
            <a:r>
              <a:rPr lang="en-US">
                <a:latin typeface="Aptos Mono"/>
              </a:rPr>
              <a:t>VLAN 60 PC client</a:t>
            </a:r>
          </a:p>
          <a:p>
            <a:r>
              <a:rPr lang="en-US">
                <a:latin typeface="Aptos Mono"/>
              </a:rPr>
              <a:t>VLAN 70 Access Point</a:t>
            </a:r>
          </a:p>
          <a:p>
            <a:r>
              <a:rPr lang="en-US">
                <a:latin typeface="Aptos Mono"/>
              </a:rPr>
              <a:t>VLAN 99 Server(Radius </a:t>
            </a:r>
            <a:r>
              <a:rPr lang="en-US" err="1">
                <a:latin typeface="Aptos Mono"/>
              </a:rPr>
              <a:t>บน</a:t>
            </a:r>
            <a:r>
              <a:rPr lang="en-US">
                <a:latin typeface="Aptos Mono"/>
              </a:rPr>
              <a:t> </a:t>
            </a:r>
            <a:r>
              <a:rPr lang="en-US" err="1">
                <a:latin typeface="Aptos Mono"/>
              </a:rPr>
              <a:t>RaspberryPi</a:t>
            </a:r>
            <a:r>
              <a:rPr lang="en-US">
                <a:latin typeface="Aptos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65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75FD6F26-4779-E107-1E17-59FB6C468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" r="17301" b="-66"/>
          <a:stretch/>
        </p:blipFill>
        <p:spPr>
          <a:xfrm>
            <a:off x="-1326" y="0"/>
            <a:ext cx="4950564" cy="6871961"/>
          </a:xfrm>
          <a:prstGeom prst="rect">
            <a:avLst/>
          </a:prstGeom>
        </p:spPr>
      </p:pic>
      <p:pic>
        <p:nvPicPr>
          <p:cNvPr id="7" name="Picture 6" descr="ไม่มีคำอธิบาย">
            <a:extLst>
              <a:ext uri="{FF2B5EF4-FFF2-40B4-BE49-F238E27FC236}">
                <a16:creationId xmlns:a16="http://schemas.microsoft.com/office/drawing/2014/main" id="{3545DE29-EAB2-1823-9324-EE08D4E3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338" y="3101984"/>
            <a:ext cx="7226956" cy="1078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9EDD3-2D29-8CDD-CBEB-BD5CF4C985F2}"/>
              </a:ext>
            </a:extLst>
          </p:cNvPr>
          <p:cNvSpPr txBox="1"/>
          <p:nvPr/>
        </p:nvSpPr>
        <p:spPr>
          <a:xfrm>
            <a:off x="5083968" y="1285874"/>
            <a:ext cx="57983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กำหนด</a:t>
            </a:r>
            <a:r>
              <a:rPr lang="en-US">
                <a:latin typeface="Aptos Mono"/>
              </a:rPr>
              <a:t> DHCP pool </a:t>
            </a:r>
            <a:r>
              <a:rPr lang="en-US" err="1">
                <a:latin typeface="Aptos Mono"/>
              </a:rPr>
              <a:t>สำหรับแจก</a:t>
            </a:r>
            <a:r>
              <a:rPr lang="en-US">
                <a:latin typeface="Aptos Mono"/>
              </a:rPr>
              <a:t> IP Address </a:t>
            </a:r>
            <a:r>
              <a:rPr lang="en-US" err="1">
                <a:latin typeface="Aptos Mono"/>
              </a:rPr>
              <a:t>ให้กับอุปกรณ์</a:t>
            </a:r>
            <a:r>
              <a:rPr lang="en-US">
                <a:latin typeface="Aptos Mono"/>
              </a:rPr>
              <a:t> </a:t>
            </a:r>
            <a:r>
              <a:rPr lang="en-US" err="1">
                <a:latin typeface="Aptos Mono"/>
              </a:rPr>
              <a:t>โดยทำการ</a:t>
            </a:r>
            <a:r>
              <a:rPr lang="en-US">
                <a:latin typeface="Aptos Mono"/>
              </a:rPr>
              <a:t> exclude </a:t>
            </a:r>
            <a:r>
              <a:rPr lang="en-US" err="1">
                <a:latin typeface="Aptos Mono"/>
              </a:rPr>
              <a:t>ไม่ให้แจก</a:t>
            </a:r>
            <a:r>
              <a:rPr lang="en-US">
                <a:latin typeface="Aptos Mono"/>
              </a:rPr>
              <a:t> IP </a:t>
            </a:r>
            <a:r>
              <a:rPr lang="en-US" err="1">
                <a:latin typeface="Aptos Mono"/>
              </a:rPr>
              <a:t>ที่ลงท้ายด้วย</a:t>
            </a:r>
            <a:r>
              <a:rPr lang="en-US">
                <a:latin typeface="Aptos Mono"/>
              </a:rPr>
              <a:t> .1-.5 </a:t>
            </a:r>
          </a:p>
          <a:p>
            <a:endParaRPr lang="en-US">
              <a:latin typeface="Aptos Mono"/>
            </a:endParaRPr>
          </a:p>
        </p:txBody>
      </p:sp>
      <p:pic>
        <p:nvPicPr>
          <p:cNvPr id="10" name="Picture 9" descr="ไม่มีคำอธิบาย">
            <a:extLst>
              <a:ext uri="{FF2B5EF4-FFF2-40B4-BE49-F238E27FC236}">
                <a16:creationId xmlns:a16="http://schemas.microsoft.com/office/drawing/2014/main" id="{E50EBCAE-3FAF-25E8-418F-4BBD57153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" r="2875" b="9253"/>
          <a:stretch/>
        </p:blipFill>
        <p:spPr>
          <a:xfrm>
            <a:off x="4941322" y="5309195"/>
            <a:ext cx="7229844" cy="1248409"/>
          </a:xfrm>
          <a:prstGeom prst="rect">
            <a:avLst/>
          </a:prstGeom>
        </p:spPr>
      </p:pic>
      <p:pic>
        <p:nvPicPr>
          <p:cNvPr id="13" name="Picture 12" descr="ไม่มีคำอธิบาย">
            <a:extLst>
              <a:ext uri="{FF2B5EF4-FFF2-40B4-BE49-F238E27FC236}">
                <a16:creationId xmlns:a16="http://schemas.microsoft.com/office/drawing/2014/main" id="{EC5190D5-53CF-69C7-57BD-91EB3B4AB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32" y="6562530"/>
            <a:ext cx="7254352" cy="3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C67ABC-DD4E-7865-1EF9-E3BEE766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35" y="3093537"/>
            <a:ext cx="11187569" cy="2299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7B383-6754-7F3D-42DA-75FC70061E8E}"/>
              </a:ext>
            </a:extLst>
          </p:cNvPr>
          <p:cNvSpPr txBox="1"/>
          <p:nvPr/>
        </p:nvSpPr>
        <p:spPr>
          <a:xfrm>
            <a:off x="2707840" y="933483"/>
            <a:ext cx="676881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cs typeface="Segoe UI"/>
              </a:rPr>
              <a:t>กำหนด</a:t>
            </a:r>
            <a:r>
              <a:rPr lang="en-US" sz="2000">
                <a:latin typeface="Aptos Mono"/>
                <a:cs typeface="Segoe UI"/>
              </a:rPr>
              <a:t> IP Address </a:t>
            </a:r>
            <a:r>
              <a:rPr lang="en-US" sz="2000" err="1">
                <a:latin typeface="Aptos Mono"/>
                <a:cs typeface="Segoe UI"/>
              </a:rPr>
              <a:t>ให้กับ</a:t>
            </a:r>
            <a:r>
              <a:rPr lang="en-US" sz="2000">
                <a:latin typeface="Aptos Mono"/>
                <a:cs typeface="Segoe UI"/>
              </a:rPr>
              <a:t> interface VLAN </a:t>
            </a:r>
            <a:r>
              <a:rPr lang="en-US" sz="2000" err="1">
                <a:latin typeface="Aptos Mono"/>
                <a:cs typeface="Segoe UI"/>
              </a:rPr>
              <a:t>ต่างๆ</a:t>
            </a:r>
            <a:r>
              <a:rPr lang="en-US" sz="2000">
                <a:latin typeface="Aptos Mono"/>
                <a:cs typeface="Segoe UI"/>
              </a:rPr>
              <a:t> </a:t>
            </a:r>
            <a:r>
              <a:rPr lang="en-US" sz="2000" err="1">
                <a:latin typeface="Aptos Mono"/>
                <a:cs typeface="Segoe UI"/>
              </a:rPr>
              <a:t>ใน</a:t>
            </a:r>
            <a:r>
              <a:rPr lang="en-US" sz="2000">
                <a:latin typeface="Aptos Mono"/>
                <a:cs typeface="Segoe UI"/>
              </a:rPr>
              <a:t> L3 Switch</a:t>
            </a:r>
          </a:p>
        </p:txBody>
      </p:sp>
    </p:spTree>
    <p:extLst>
      <p:ext uri="{BB962C8B-B14F-4D97-AF65-F5344CB8AC3E}">
        <p14:creationId xmlns:p14="http://schemas.microsoft.com/office/powerpoint/2010/main" val="216823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ไม่มีคำอธิบาย">
            <a:extLst>
              <a:ext uri="{FF2B5EF4-FFF2-40B4-BE49-F238E27FC236}">
                <a16:creationId xmlns:a16="http://schemas.microsoft.com/office/drawing/2014/main" id="{AAE5AF83-66D4-F34A-15E0-C8E3E986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" y="2410093"/>
            <a:ext cx="12158592" cy="2641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79D35F-9779-5EF2-D6C9-E7E26CE4DAA4}"/>
              </a:ext>
            </a:extLst>
          </p:cNvPr>
          <p:cNvSpPr txBox="1"/>
          <p:nvPr/>
        </p:nvSpPr>
        <p:spPr>
          <a:xfrm>
            <a:off x="2027976" y="1076944"/>
            <a:ext cx="812006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ea typeface="+mn-lt"/>
                <a:cs typeface="+mn-lt"/>
              </a:rPr>
              <a:t>กำหนด</a:t>
            </a:r>
            <a:r>
              <a:rPr lang="en-US" sz="2000">
                <a:latin typeface="Aptos Mono"/>
                <a:ea typeface="+mn-lt"/>
                <a:cs typeface="+mn-lt"/>
              </a:rPr>
              <a:t> Port FastEthernet0/2 </a:t>
            </a:r>
            <a:r>
              <a:rPr lang="en-US" sz="2000" err="1">
                <a:latin typeface="Aptos Mono"/>
                <a:ea typeface="+mn-lt"/>
                <a:cs typeface="+mn-lt"/>
              </a:rPr>
              <a:t>ที่เชื่อมต่อกับRaspberryPi</a:t>
            </a:r>
            <a:r>
              <a:rPr lang="en-US" sz="2000">
                <a:latin typeface="Aptos Mono"/>
                <a:ea typeface="+mn-lt"/>
                <a:cs typeface="+mn-lt"/>
              </a:rPr>
              <a:t> access </a:t>
            </a:r>
            <a:r>
              <a:rPr lang="en-US" sz="2000" err="1">
                <a:latin typeface="Aptos Mono"/>
                <a:ea typeface="+mn-lt"/>
                <a:cs typeface="+mn-lt"/>
              </a:rPr>
              <a:t>Vlan</a:t>
            </a:r>
            <a:r>
              <a:rPr lang="en-US" sz="2000">
                <a:latin typeface="Aptos Mono"/>
                <a:ea typeface="+mn-lt"/>
                <a:cs typeface="+mn-lt"/>
              </a:rPr>
              <a:t> 99</a:t>
            </a:r>
          </a:p>
        </p:txBody>
      </p:sp>
    </p:spTree>
    <p:extLst>
      <p:ext uri="{BB962C8B-B14F-4D97-AF65-F5344CB8AC3E}">
        <p14:creationId xmlns:p14="http://schemas.microsoft.com/office/powerpoint/2010/main" val="4221487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56A4EB08-2029-9A78-B7E3-7A01C5488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" t="-5224" r="10237" b="4975"/>
          <a:stretch/>
        </p:blipFill>
        <p:spPr>
          <a:xfrm>
            <a:off x="2367895" y="2098119"/>
            <a:ext cx="7459226" cy="4213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A7FA7-8724-8D50-797A-B8DC01B8D46A}"/>
              </a:ext>
            </a:extLst>
          </p:cNvPr>
          <p:cNvSpPr txBox="1"/>
          <p:nvPr/>
        </p:nvSpPr>
        <p:spPr>
          <a:xfrm>
            <a:off x="1914525" y="307181"/>
            <a:ext cx="9148761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cs typeface="Segoe UI"/>
              </a:rPr>
              <a:t>กำหนด</a:t>
            </a:r>
            <a:r>
              <a:rPr lang="en-US" sz="2000">
                <a:latin typeface="Aptos Mono"/>
                <a:cs typeface="Segoe UI"/>
              </a:rPr>
              <a:t> Port FastEthernet0/3 </a:t>
            </a:r>
            <a:r>
              <a:rPr lang="en-US" sz="2000" err="1">
                <a:latin typeface="Aptos Mono"/>
                <a:cs typeface="Segoe UI"/>
              </a:rPr>
              <a:t>ที่เชือมต่อกับ</a:t>
            </a:r>
            <a:r>
              <a:rPr lang="en-US" sz="2000">
                <a:latin typeface="Aptos Mono"/>
                <a:cs typeface="Segoe UI"/>
              </a:rPr>
              <a:t> L2Switch </a:t>
            </a:r>
            <a:r>
              <a:rPr lang="en-US" sz="2000" err="1">
                <a:latin typeface="Aptos Mono"/>
                <a:cs typeface="Segoe UI"/>
              </a:rPr>
              <a:t>เป็น</a:t>
            </a:r>
            <a:r>
              <a:rPr lang="en-US" sz="2000">
                <a:latin typeface="Aptos Mono"/>
                <a:cs typeface="Segoe UI"/>
              </a:rPr>
              <a:t> Trunk mode </a:t>
            </a:r>
            <a:r>
              <a:rPr lang="en-US" sz="2000" err="1">
                <a:latin typeface="Aptos Mono"/>
                <a:cs typeface="Segoe UI"/>
              </a:rPr>
              <a:t>โดยกำหนด</a:t>
            </a:r>
            <a:r>
              <a:rPr lang="en-US" sz="2000">
                <a:latin typeface="Aptos Mono"/>
                <a:cs typeface="Segoe UI"/>
              </a:rPr>
              <a:t> VLAN 20 </a:t>
            </a:r>
            <a:r>
              <a:rPr lang="en-US" sz="2000" err="1">
                <a:latin typeface="Aptos Mono"/>
                <a:cs typeface="Segoe UI"/>
              </a:rPr>
              <a:t>เป็น</a:t>
            </a:r>
            <a:r>
              <a:rPr lang="en-US" sz="2000">
                <a:latin typeface="Aptos Mono"/>
                <a:cs typeface="Segoe UI"/>
              </a:rPr>
              <a:t> Native VLAN </a:t>
            </a:r>
            <a:r>
              <a:rPr lang="en-US" sz="2000" err="1">
                <a:latin typeface="Aptos Mono"/>
                <a:cs typeface="Segoe UI"/>
              </a:rPr>
              <a:t>และ</a:t>
            </a:r>
            <a:r>
              <a:rPr lang="en-US" sz="2000">
                <a:latin typeface="Aptos Mono"/>
                <a:cs typeface="Segoe UI"/>
              </a:rPr>
              <a:t> Allowed VLAN 20, 60 </a:t>
            </a:r>
            <a:r>
              <a:rPr lang="en-US" sz="2000" err="1">
                <a:latin typeface="Aptos Mono"/>
                <a:cs typeface="Segoe UI"/>
              </a:rPr>
              <a:t>เพื่อให้</a:t>
            </a:r>
            <a:r>
              <a:rPr lang="en-US" sz="2000">
                <a:latin typeface="Aptos Mono"/>
                <a:cs typeface="Segoe UI"/>
              </a:rPr>
              <a:t> VLAN 60 </a:t>
            </a:r>
            <a:r>
              <a:rPr lang="en-US" sz="2000" err="1">
                <a:latin typeface="Aptos Mono"/>
                <a:cs typeface="Segoe UI"/>
              </a:rPr>
              <a:t>ของ</a:t>
            </a:r>
            <a:r>
              <a:rPr lang="en-US" sz="2000">
                <a:latin typeface="Aptos Mono"/>
                <a:cs typeface="Segoe UI"/>
              </a:rPr>
              <a:t> PC client </a:t>
            </a:r>
            <a:r>
              <a:rPr lang="en-US" sz="2000" err="1">
                <a:latin typeface="Aptos Mono"/>
                <a:cs typeface="Segoe UI"/>
              </a:rPr>
              <a:t>สามารถผ่าน</a:t>
            </a:r>
            <a:r>
              <a:rPr lang="en-US" sz="2000">
                <a:latin typeface="Aptos Mono"/>
                <a:cs typeface="Segoe UI"/>
              </a:rPr>
              <a:t> Trunk port ได้</a:t>
            </a:r>
          </a:p>
          <a:p>
            <a:r>
              <a:rPr lang="en-US">
                <a:latin typeface="Aptos Mono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3671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02DB24EF-D318-54B3-DB62-CBEA34F36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" r="350" b="-370"/>
          <a:stretch/>
        </p:blipFill>
        <p:spPr>
          <a:xfrm>
            <a:off x="0" y="1928813"/>
            <a:ext cx="12201501" cy="3238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9998CD-C306-20B7-CBF9-B57AD44D5BBF}"/>
              </a:ext>
            </a:extLst>
          </p:cNvPr>
          <p:cNvSpPr txBox="1"/>
          <p:nvPr/>
        </p:nvSpPr>
        <p:spPr>
          <a:xfrm>
            <a:off x="1433545" y="764511"/>
            <a:ext cx="980360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cs typeface="Segoe UI"/>
              </a:rPr>
              <a:t>กำหนด</a:t>
            </a:r>
            <a:r>
              <a:rPr lang="en-US" sz="2000">
                <a:latin typeface="Aptos Mono"/>
                <a:cs typeface="Segoe UI"/>
              </a:rPr>
              <a:t> Port FastEthernet0/4 </a:t>
            </a:r>
            <a:r>
              <a:rPr lang="en-US" sz="2000" err="1">
                <a:latin typeface="Aptos Mono"/>
                <a:cs typeface="Segoe UI"/>
              </a:rPr>
              <a:t>ที่เชือมต่อกับAccess</a:t>
            </a:r>
            <a:r>
              <a:rPr lang="en-US" sz="2000">
                <a:latin typeface="Aptos Mono"/>
                <a:cs typeface="Segoe UI"/>
              </a:rPr>
              <a:t> Point access </a:t>
            </a:r>
            <a:r>
              <a:rPr lang="en-US" sz="2000" err="1">
                <a:latin typeface="Aptos Mono"/>
                <a:cs typeface="Segoe UI"/>
              </a:rPr>
              <a:t>Vlan</a:t>
            </a:r>
            <a:r>
              <a:rPr lang="en-US" sz="2000">
                <a:latin typeface="Aptos Mono"/>
                <a:cs typeface="Segoe UI"/>
              </a:rPr>
              <a:t> 70</a:t>
            </a:r>
          </a:p>
        </p:txBody>
      </p:sp>
    </p:spTree>
    <p:extLst>
      <p:ext uri="{BB962C8B-B14F-4D97-AF65-F5344CB8AC3E}">
        <p14:creationId xmlns:p14="http://schemas.microsoft.com/office/powerpoint/2010/main" val="49741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FA5724-3505-F500-62BD-952142E0374B}"/>
              </a:ext>
            </a:extLst>
          </p:cNvPr>
          <p:cNvSpPr txBox="1"/>
          <p:nvPr/>
        </p:nvSpPr>
        <p:spPr>
          <a:xfrm>
            <a:off x="4864540" y="74096"/>
            <a:ext cx="5225568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Network Diagram</a:t>
            </a:r>
          </a:p>
        </p:txBody>
      </p:sp>
      <p:pic>
        <p:nvPicPr>
          <p:cNvPr id="3" name="Picture 2" descr="ไม่มีคำอธิบาย">
            <a:extLst>
              <a:ext uri="{FF2B5EF4-FFF2-40B4-BE49-F238E27FC236}">
                <a16:creationId xmlns:a16="http://schemas.microsoft.com/office/drawing/2014/main" id="{33A0C1FE-DA06-F5DE-CC59-37D599ED5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06" y="968164"/>
            <a:ext cx="9572444" cy="58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86F33125-9C08-9794-945F-557BC08A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1179037"/>
            <a:ext cx="8529637" cy="1969604"/>
          </a:xfrm>
          <a:prstGeom prst="rect">
            <a:avLst/>
          </a:prstGeom>
        </p:spPr>
      </p:pic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8417560C-6E09-0068-A516-345237C04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" t="-131" r="9405"/>
          <a:stretch/>
        </p:blipFill>
        <p:spPr>
          <a:xfrm>
            <a:off x="-4176" y="3143568"/>
            <a:ext cx="8529199" cy="344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7ADB2-777F-AEDA-C5E9-1D9557AE50FF}"/>
              </a:ext>
            </a:extLst>
          </p:cNvPr>
          <p:cNvSpPr txBox="1"/>
          <p:nvPr/>
        </p:nvSpPr>
        <p:spPr>
          <a:xfrm>
            <a:off x="6687560" y="1174804"/>
            <a:ext cx="4874385" cy="1692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</a:rPr>
              <a:t>กำหนด</a:t>
            </a:r>
            <a:r>
              <a:rPr lang="en-US" sz="2000">
                <a:latin typeface="Aptos Mono"/>
              </a:rPr>
              <a:t> </a:t>
            </a:r>
            <a:r>
              <a:rPr lang="en-US" sz="2000">
                <a:latin typeface="Aptos Mono"/>
                <a:ea typeface="+mn-lt"/>
                <a:cs typeface="+mn-lt"/>
              </a:rPr>
              <a:t>FastEthernet0/11 </a:t>
            </a:r>
            <a:r>
              <a:rPr lang="en-US" sz="2000" err="1">
                <a:latin typeface="Aptos Mono"/>
                <a:ea typeface="+mn-lt"/>
                <a:cs typeface="+mn-lt"/>
              </a:rPr>
              <a:t>และ</a:t>
            </a:r>
            <a:r>
              <a:rPr lang="en-US" sz="2000">
                <a:latin typeface="Aptos Mono"/>
                <a:ea typeface="+mn-lt"/>
                <a:cs typeface="+mn-lt"/>
              </a:rPr>
              <a:t> FastEthernet0/12 </a:t>
            </a:r>
            <a:r>
              <a:rPr lang="en-US" sz="2000" err="1">
                <a:latin typeface="Aptos Mono"/>
                <a:ea typeface="+mn-lt"/>
                <a:cs typeface="+mn-lt"/>
              </a:rPr>
              <a:t>ที่ต่อกับ</a:t>
            </a:r>
            <a:r>
              <a:rPr lang="en-US" sz="2000">
                <a:latin typeface="Aptos Mono"/>
                <a:ea typeface="+mn-lt"/>
                <a:cs typeface="+mn-lt"/>
              </a:rPr>
              <a:t> Wireless Controller </a:t>
            </a:r>
            <a:r>
              <a:rPr lang="en-US" sz="2000" err="1">
                <a:latin typeface="Aptos Mono"/>
                <a:ea typeface="+mn-lt"/>
                <a:cs typeface="+mn-lt"/>
              </a:rPr>
              <a:t>เป็นChannel</a:t>
            </a:r>
            <a:r>
              <a:rPr lang="en-US" sz="2000">
                <a:latin typeface="Aptos Mono"/>
                <a:ea typeface="+mn-lt"/>
                <a:cs typeface="+mn-lt"/>
              </a:rPr>
              <a:t>-group 1 </a:t>
            </a:r>
            <a:r>
              <a:rPr lang="en-US" sz="2000" err="1">
                <a:latin typeface="Aptos Mono"/>
                <a:ea typeface="+mn-lt"/>
                <a:cs typeface="+mn-lt"/>
              </a:rPr>
              <a:t>เปิดใช้</a:t>
            </a:r>
            <a:r>
              <a:rPr lang="en-US" sz="2000">
                <a:latin typeface="Aptos Mono"/>
                <a:ea typeface="+mn-lt"/>
                <a:cs typeface="+mn-lt"/>
              </a:rPr>
              <a:t> </a:t>
            </a:r>
            <a:r>
              <a:rPr lang="en-US" sz="2000" err="1">
                <a:latin typeface="Aptos Mono"/>
                <a:ea typeface="+mn-lt"/>
                <a:cs typeface="+mn-lt"/>
              </a:rPr>
              <a:t>Etherchannel</a:t>
            </a:r>
            <a:endParaRPr lang="en-US" sz="2000" err="1">
              <a:latin typeface="Aptos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51BEE7-64B3-4233-211E-0F675BB1883D}"/>
              </a:ext>
            </a:extLst>
          </p:cNvPr>
          <p:cNvSpPr txBox="1"/>
          <p:nvPr/>
        </p:nvSpPr>
        <p:spPr>
          <a:xfrm>
            <a:off x="6723278" y="3663209"/>
            <a:ext cx="4874385" cy="1261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ea typeface="+mn-lt"/>
                <a:cs typeface="+mn-lt"/>
              </a:rPr>
              <a:t>กำหนด</a:t>
            </a:r>
            <a:r>
              <a:rPr lang="en-US" sz="2000">
                <a:latin typeface="Aptos Mono"/>
                <a:ea typeface="+mn-lt"/>
                <a:cs typeface="+mn-lt"/>
              </a:rPr>
              <a:t> port-channel 1 </a:t>
            </a:r>
            <a:r>
              <a:rPr lang="en-US" sz="2000" err="1">
                <a:latin typeface="Aptos Mono"/>
                <a:ea typeface="+mn-lt"/>
                <a:cs typeface="+mn-lt"/>
              </a:rPr>
              <a:t>เป็น</a:t>
            </a:r>
            <a:r>
              <a:rPr lang="en-US" sz="2000">
                <a:latin typeface="Aptos Mono"/>
                <a:ea typeface="+mn-lt"/>
                <a:cs typeface="+mn-lt"/>
              </a:rPr>
              <a:t> Trunk mode </a:t>
            </a:r>
            <a:r>
              <a:rPr lang="en-US" sz="2000" err="1">
                <a:latin typeface="Aptos Mono"/>
                <a:ea typeface="+mn-lt"/>
                <a:cs typeface="+mn-lt"/>
              </a:rPr>
              <a:t>โดยกำหนด</a:t>
            </a:r>
            <a:r>
              <a:rPr lang="en-US" sz="2000">
                <a:latin typeface="Aptos Mono"/>
                <a:ea typeface="+mn-lt"/>
                <a:cs typeface="+mn-lt"/>
              </a:rPr>
              <a:t> VLAN30 </a:t>
            </a:r>
            <a:r>
              <a:rPr lang="en-US" sz="2000" err="1">
                <a:latin typeface="Aptos Mono"/>
                <a:ea typeface="+mn-lt"/>
                <a:cs typeface="+mn-lt"/>
              </a:rPr>
              <a:t>เป็น</a:t>
            </a:r>
            <a:r>
              <a:rPr lang="en-US" sz="2000">
                <a:latin typeface="Aptos Mono"/>
                <a:ea typeface="+mn-lt"/>
                <a:cs typeface="+mn-lt"/>
              </a:rPr>
              <a:t> Native VLAN</a:t>
            </a:r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126790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7728DE0-08FC-4361-9A63-45CBB2F8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667A12-75E6-4C14-B996-78D64D0D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1" y="-4763"/>
            <a:ext cx="5014912" cy="6862763"/>
            <a:chOff x="2928938" y="-4763"/>
            <a:chExt cx="5014912" cy="6862763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AD0FC92B-A5F9-4EC9-9B43-E0E51FF36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4588CEB3-C971-48D0-A821-03C8A6D4D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F5A8442E-4D26-43EA-9720-64CB2B1F4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ACB971D7-7BC0-4EA1-85EF-DC12CC6C4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53C69F8D-0C8A-4B52-9AA7-87514BD7E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74C44AF1-D2D7-4897-962C-579034FED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6D4357-33B3-7197-0F5A-DB6C2403E97B}"/>
              </a:ext>
            </a:extLst>
          </p:cNvPr>
          <p:cNvSpPr txBox="1"/>
          <p:nvPr/>
        </p:nvSpPr>
        <p:spPr>
          <a:xfrm>
            <a:off x="5270280" y="1818479"/>
            <a:ext cx="6493701" cy="1728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4800">
                <a:ln w="3175" cmpd="sng">
                  <a:noFill/>
                </a:ln>
                <a:solidFill>
                  <a:schemeClr val="tx1"/>
                </a:solidFill>
                <a:latin typeface="Aptos Mono"/>
                <a:ea typeface="+mj-ea"/>
                <a:cs typeface="+mj-cs"/>
              </a:rPr>
              <a:t>L2 Switch</a:t>
            </a:r>
          </a:p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err="1">
                <a:ln w="3175" cmpd="sng">
                  <a:noFill/>
                </a:ln>
                <a:solidFill>
                  <a:schemeClr val="tx1"/>
                </a:solidFill>
                <a:latin typeface="Aptos Mono"/>
                <a:ea typeface="+mj-ea"/>
                <a:cs typeface="+mj-cs"/>
              </a:rPr>
              <a:t>ใช้ร่วมกับ</a:t>
            </a:r>
            <a:r>
              <a:rPr lang="en-US" sz="4800">
                <a:ln w="3175" cmpd="sng">
                  <a:noFill/>
                </a:ln>
                <a:solidFill>
                  <a:schemeClr val="tx1"/>
                </a:solidFill>
                <a:latin typeface="Aptos Mono"/>
                <a:ea typeface="+mj-ea"/>
                <a:cs typeface="+mj-cs"/>
              </a:rPr>
              <a:t> putty.exe</a:t>
            </a:r>
          </a:p>
        </p:txBody>
      </p:sp>
      <p:pic>
        <p:nvPicPr>
          <p:cNvPr id="7" name="Picture 6" descr="PuTTY - Wikipedia">
            <a:extLst>
              <a:ext uri="{FF2B5EF4-FFF2-40B4-BE49-F238E27FC236}">
                <a16:creationId xmlns:a16="http://schemas.microsoft.com/office/drawing/2014/main" id="{293EE933-719E-129F-D201-846FC5D3A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" r="2" b="7602"/>
          <a:stretch/>
        </p:blipFill>
        <p:spPr>
          <a:xfrm>
            <a:off x="20" y="1850184"/>
            <a:ext cx="5448280" cy="5007817"/>
          </a:xfrm>
          <a:custGeom>
            <a:avLst/>
            <a:gdLst/>
            <a:ahLst/>
            <a:cxnLst/>
            <a:rect l="l" t="t" r="r" b="b"/>
            <a:pathLst>
              <a:path w="5448300" h="5007817">
                <a:moveTo>
                  <a:pt x="0" y="0"/>
                </a:moveTo>
                <a:lnTo>
                  <a:pt x="2872397" y="716034"/>
                </a:lnTo>
                <a:lnTo>
                  <a:pt x="5448300" y="5003584"/>
                </a:lnTo>
                <a:lnTo>
                  <a:pt x="0" y="5007817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65D99A44-5314-74A2-AD6D-6EF586DDB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29" r="13351" b="-3"/>
          <a:stretch/>
        </p:blipFill>
        <p:spPr>
          <a:xfrm>
            <a:off x="20" y="10"/>
            <a:ext cx="3513646" cy="2566206"/>
          </a:xfrm>
          <a:custGeom>
            <a:avLst/>
            <a:gdLst/>
            <a:ahLst/>
            <a:cxnLst/>
            <a:rect l="l" t="t" r="r" b="b"/>
            <a:pathLst>
              <a:path w="3513666" h="2566216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2872397" y="2566216"/>
                </a:lnTo>
                <a:lnTo>
                  <a:pt x="0" y="1850183"/>
                </a:lnTo>
                <a:close/>
              </a:path>
            </a:pathLst>
          </a:custGeom>
          <a:ln w="38100">
            <a:noFill/>
          </a:ln>
          <a:effectLst/>
        </p:spPr>
      </p:pic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8896A2C-228D-4C37-B4A4-2BD326E0B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0000">
            <a:off x="-47722" y="2178565"/>
            <a:ext cx="3009377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0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A796D-A9DE-6475-B51A-96C8E72FE559}"/>
              </a:ext>
            </a:extLst>
          </p:cNvPr>
          <p:cNvSpPr txBox="1"/>
          <p:nvPr/>
        </p:nvSpPr>
        <p:spPr>
          <a:xfrm>
            <a:off x="4146637" y="566280"/>
            <a:ext cx="3901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Mono"/>
              </a:rPr>
              <a:t>Config L2 Switch</a:t>
            </a:r>
          </a:p>
        </p:txBody>
      </p:sp>
      <p:pic>
        <p:nvPicPr>
          <p:cNvPr id="2" name="Picture 1" descr="ไม่มีคำอธิบาย">
            <a:extLst>
              <a:ext uri="{FF2B5EF4-FFF2-40B4-BE49-F238E27FC236}">
                <a16:creationId xmlns:a16="http://schemas.microsoft.com/office/drawing/2014/main" id="{F2B656B8-DF17-CB11-3698-557F6C47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84" y="2602135"/>
            <a:ext cx="9303539" cy="243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C9102-A17A-B89A-0048-54CA5A112C0F}"/>
              </a:ext>
            </a:extLst>
          </p:cNvPr>
          <p:cNvSpPr txBox="1"/>
          <p:nvPr/>
        </p:nvSpPr>
        <p:spPr>
          <a:xfrm>
            <a:off x="2056518" y="1301205"/>
            <a:ext cx="496718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สร้าง</a:t>
            </a:r>
            <a:r>
              <a:rPr lang="en-US">
                <a:latin typeface="Aptos Mono"/>
              </a:rPr>
              <a:t> VLAN</a:t>
            </a:r>
          </a:p>
          <a:p>
            <a:r>
              <a:rPr lang="en-US">
                <a:latin typeface="Aptos Mono"/>
              </a:rPr>
              <a:t>VLAN 20 </a:t>
            </a:r>
            <a:r>
              <a:rPr lang="en-US" err="1">
                <a:latin typeface="Aptos Mono"/>
              </a:rPr>
              <a:t>เชื่อมต่อกับ</a:t>
            </a:r>
            <a:r>
              <a:rPr lang="en-US">
                <a:latin typeface="Aptos Mono"/>
              </a:rPr>
              <a:t> L3Switch</a:t>
            </a:r>
          </a:p>
          <a:p>
            <a:r>
              <a:rPr lang="en-US">
                <a:latin typeface="Aptos Mono"/>
              </a:rPr>
              <a:t>VLAN 60 </a:t>
            </a:r>
            <a:r>
              <a:rPr lang="en-US" err="1">
                <a:latin typeface="Aptos Mono"/>
              </a:rPr>
              <a:t>เชื่อมต่อกับ</a:t>
            </a:r>
            <a:r>
              <a:rPr lang="en-US">
                <a:latin typeface="Aptos Mono"/>
              </a:rPr>
              <a:t> PC client</a:t>
            </a:r>
          </a:p>
        </p:txBody>
      </p:sp>
    </p:spTree>
    <p:extLst>
      <p:ext uri="{BB962C8B-B14F-4D97-AF65-F5344CB8AC3E}">
        <p14:creationId xmlns:p14="http://schemas.microsoft.com/office/powerpoint/2010/main" val="4232809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EE535925-1D17-0752-50AF-185237E92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540669"/>
            <a:ext cx="12218193" cy="536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44F1C-B743-2F6B-D5D1-D53D468C78E0}"/>
              </a:ext>
            </a:extLst>
          </p:cNvPr>
          <p:cNvSpPr txBox="1"/>
          <p:nvPr/>
        </p:nvSpPr>
        <p:spPr>
          <a:xfrm>
            <a:off x="-2772" y="163588"/>
            <a:ext cx="1218009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cs typeface="Segoe UI"/>
              </a:rPr>
              <a:t>กำหนดPort</a:t>
            </a:r>
            <a:r>
              <a:rPr lang="en-US" sz="2000">
                <a:latin typeface="Aptos Mono"/>
                <a:cs typeface="Segoe UI"/>
              </a:rPr>
              <a:t> </a:t>
            </a:r>
            <a:r>
              <a:rPr lang="en-US" sz="2000" err="1">
                <a:latin typeface="Aptos Mono"/>
                <a:cs typeface="Segoe UI"/>
              </a:rPr>
              <a:t>FastEthernet</a:t>
            </a:r>
            <a:r>
              <a:rPr lang="en-US" sz="2000">
                <a:latin typeface="Aptos Mono"/>
                <a:cs typeface="Segoe UI"/>
              </a:rPr>
              <a:t> 0/3 </a:t>
            </a:r>
            <a:r>
              <a:rPr lang="en-US" sz="2000" err="1">
                <a:latin typeface="Aptos Mono"/>
                <a:cs typeface="Segoe UI"/>
              </a:rPr>
              <a:t>ที่เชือมต่อกับ</a:t>
            </a:r>
            <a:r>
              <a:rPr lang="en-US" sz="2000">
                <a:latin typeface="Aptos Mono"/>
                <a:cs typeface="Segoe UI"/>
              </a:rPr>
              <a:t> L3 Switch </a:t>
            </a:r>
            <a:r>
              <a:rPr lang="en-US" sz="2000" err="1">
                <a:latin typeface="Aptos Mono"/>
                <a:cs typeface="Segoe UI"/>
              </a:rPr>
              <a:t>เป็น</a:t>
            </a:r>
            <a:r>
              <a:rPr lang="en-US" sz="2000">
                <a:latin typeface="Aptos Mono"/>
                <a:cs typeface="Segoe UI"/>
              </a:rPr>
              <a:t> Trunk mode </a:t>
            </a:r>
            <a:r>
              <a:rPr lang="en-US" sz="2000" err="1">
                <a:latin typeface="Aptos Mono"/>
                <a:cs typeface="Segoe UI"/>
              </a:rPr>
              <a:t>โดยกำหนด</a:t>
            </a:r>
            <a:r>
              <a:rPr lang="en-US" sz="2000">
                <a:latin typeface="Aptos Mono"/>
                <a:cs typeface="Segoe UI"/>
              </a:rPr>
              <a:t> VLAN 20 </a:t>
            </a:r>
            <a:r>
              <a:rPr lang="en-US" sz="2000" err="1">
                <a:latin typeface="Aptos Mono"/>
                <a:cs typeface="Segoe UI"/>
              </a:rPr>
              <a:t>เป็น</a:t>
            </a:r>
            <a:r>
              <a:rPr lang="en-US" sz="2000">
                <a:latin typeface="Aptos Mono"/>
                <a:cs typeface="Segoe UI"/>
              </a:rPr>
              <a:t> Native VLAN </a:t>
            </a:r>
            <a:r>
              <a:rPr lang="en-US" sz="2000" err="1">
                <a:latin typeface="Aptos Mono"/>
                <a:cs typeface="Segoe UI"/>
              </a:rPr>
              <a:t>และ</a:t>
            </a:r>
            <a:r>
              <a:rPr lang="en-US" sz="2000">
                <a:latin typeface="Aptos Mono"/>
                <a:cs typeface="Segoe UI"/>
              </a:rPr>
              <a:t> Allowed VLAN 20, 60 </a:t>
            </a:r>
            <a:r>
              <a:rPr lang="en-US" sz="2000" err="1">
                <a:latin typeface="Aptos Mono"/>
                <a:cs typeface="Segoe UI"/>
              </a:rPr>
              <a:t>เพื่อให้</a:t>
            </a:r>
            <a:r>
              <a:rPr lang="en-US" sz="2000">
                <a:latin typeface="Aptos Mono"/>
                <a:cs typeface="Segoe UI"/>
              </a:rPr>
              <a:t> VLAN 60 </a:t>
            </a:r>
            <a:r>
              <a:rPr lang="en-US" sz="2000" err="1">
                <a:latin typeface="Aptos Mono"/>
                <a:cs typeface="Segoe UI"/>
              </a:rPr>
              <a:t>ของ</a:t>
            </a:r>
            <a:r>
              <a:rPr lang="en-US" sz="2000">
                <a:latin typeface="Aptos Mono"/>
                <a:cs typeface="Segoe UI"/>
              </a:rPr>
              <a:t> PC client </a:t>
            </a:r>
            <a:r>
              <a:rPr lang="en-US" sz="2000" err="1">
                <a:latin typeface="Aptos Mono"/>
                <a:cs typeface="Segoe UI"/>
              </a:rPr>
              <a:t>สามารถผ่านTrunk</a:t>
            </a:r>
            <a:r>
              <a:rPr lang="en-US" sz="2000">
                <a:latin typeface="Aptos Mono"/>
                <a:cs typeface="Segoe UI"/>
              </a:rPr>
              <a:t> port </a:t>
            </a:r>
            <a:r>
              <a:rPr lang="en-US" sz="2000" err="1">
                <a:latin typeface="Aptos Mono"/>
                <a:cs typeface="Segoe UI"/>
              </a:rPr>
              <a:t>ได้</a:t>
            </a:r>
            <a:endParaRPr lang="en-US" sz="2000">
              <a:latin typeface="Aptos Mono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1758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9C849DFE-EF9D-C32C-E393-AB25DE17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1" y="3015327"/>
            <a:ext cx="12199143" cy="3838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C8815-B051-D663-8775-8D79C2E3E9BB}"/>
              </a:ext>
            </a:extLst>
          </p:cNvPr>
          <p:cNvSpPr txBox="1"/>
          <p:nvPr/>
        </p:nvSpPr>
        <p:spPr>
          <a:xfrm>
            <a:off x="1885917" y="876821"/>
            <a:ext cx="975154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Aptos Mono"/>
                <a:ea typeface="+mn-lt"/>
                <a:cs typeface="+mn-lt"/>
              </a:rPr>
              <a:t>กำหนด</a:t>
            </a:r>
            <a:r>
              <a:rPr lang="en-US" sz="2000">
                <a:latin typeface="Aptos Mono"/>
                <a:ea typeface="+mn-lt"/>
                <a:cs typeface="+mn-lt"/>
              </a:rPr>
              <a:t> </a:t>
            </a:r>
            <a:r>
              <a:rPr lang="en-US" sz="2000" err="1">
                <a:latin typeface="Aptos Mono"/>
              </a:rPr>
              <a:t>FastEthernet</a:t>
            </a:r>
            <a:r>
              <a:rPr lang="en-US" sz="2000">
                <a:latin typeface="Aptos Mono"/>
              </a:rPr>
              <a:t> 0/4 </a:t>
            </a:r>
            <a:r>
              <a:rPr lang="en-US" sz="2000" err="1">
                <a:latin typeface="Aptos Mono"/>
              </a:rPr>
              <a:t>ถึง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FastEthernet</a:t>
            </a:r>
            <a:r>
              <a:rPr lang="en-US" sz="2000">
                <a:latin typeface="Aptos Mono"/>
              </a:rPr>
              <a:t> 0/24 Access VLAN 60 </a:t>
            </a:r>
            <a:r>
              <a:rPr lang="en-US" sz="2000" err="1">
                <a:latin typeface="Aptos Mono"/>
              </a:rPr>
              <a:t>เพื่อรองรับการเชื่อมต่อกับ</a:t>
            </a:r>
            <a:r>
              <a:rPr lang="en-US" sz="2000">
                <a:latin typeface="Aptos Mono"/>
              </a:rPr>
              <a:t> </a:t>
            </a:r>
            <a:r>
              <a:rPr lang="en-US" sz="2000" err="1">
                <a:latin typeface="Aptos Mono"/>
              </a:rPr>
              <a:t>PCผ่าน</a:t>
            </a:r>
            <a:r>
              <a:rPr lang="en-US" sz="2000">
                <a:latin typeface="Aptos Mono"/>
              </a:rPr>
              <a:t> LAN </a:t>
            </a:r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116064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EAC6F4-CC14-4018-8EB7-80E98A207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0B54FFC-1F45-4851-B17E-27AA9F2AA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D2D494-2435-4150-B9D3-974CD924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919E1BB-9B82-4C97-919D-92ED3FFE6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8ACC16-1243-4719-B21E-C286C102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453E1702-AF03-4993-9127-D048E93143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0A6365B-1292-4142-BA51-04BCB3D4C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5478140D-C10F-DAC9-8ABE-F891CF21F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9"/>
          <a:stretch/>
        </p:blipFill>
        <p:spPr>
          <a:xfrm>
            <a:off x="796065" y="10"/>
            <a:ext cx="11395934" cy="6857990"/>
          </a:xfrm>
          <a:custGeom>
            <a:avLst/>
            <a:gdLst/>
            <a:ahLst/>
            <a:cxnLst/>
            <a:rect l="l" t="t" r="r" b="b"/>
            <a:pathLst>
              <a:path w="11395934" h="6858000">
                <a:moveTo>
                  <a:pt x="867942" y="0"/>
                </a:moveTo>
                <a:lnTo>
                  <a:pt x="1786638" y="0"/>
                </a:lnTo>
                <a:lnTo>
                  <a:pt x="11395934" y="0"/>
                </a:lnTo>
                <a:lnTo>
                  <a:pt x="11395934" y="6858000"/>
                </a:lnTo>
                <a:lnTo>
                  <a:pt x="1925619" y="6858000"/>
                </a:lnTo>
                <a:lnTo>
                  <a:pt x="1924311" y="6820097"/>
                </a:lnTo>
                <a:lnTo>
                  <a:pt x="1925076" y="6858000"/>
                </a:lnTo>
                <a:lnTo>
                  <a:pt x="1892647" y="6858000"/>
                </a:lnTo>
                <a:lnTo>
                  <a:pt x="0" y="5314276"/>
                </a:lnTo>
                <a:cubicBezTo>
                  <a:pt x="282142" y="3542851"/>
                  <a:pt x="585800" y="1771425"/>
                  <a:pt x="867942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C79970-CBAE-569D-E2C1-88E6FEF6ECEF}"/>
              </a:ext>
            </a:extLst>
          </p:cNvPr>
          <p:cNvSpPr txBox="1"/>
          <p:nvPr/>
        </p:nvSpPr>
        <p:spPr>
          <a:xfrm>
            <a:off x="3931268" y="1609656"/>
            <a:ext cx="433698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Mono"/>
              </a:rPr>
              <a:t>Wireless Controller</a:t>
            </a:r>
          </a:p>
        </p:txBody>
      </p:sp>
    </p:spTree>
    <p:extLst>
      <p:ext uri="{BB962C8B-B14F-4D97-AF65-F5344CB8AC3E}">
        <p14:creationId xmlns:p14="http://schemas.microsoft.com/office/powerpoint/2010/main" val="91919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BAC3D-8526-8775-846D-66D222F0CE34}"/>
              </a:ext>
            </a:extLst>
          </p:cNvPr>
          <p:cNvSpPr txBox="1"/>
          <p:nvPr/>
        </p:nvSpPr>
        <p:spPr>
          <a:xfrm>
            <a:off x="7353732" y="-18205"/>
            <a:ext cx="4833617" cy="1727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หน้าจอ</a:t>
            </a:r>
            <a:r>
              <a:rPr lang="en-US" sz="4800">
                <a:ln w="3175" cmpd="sng">
                  <a:noFill/>
                </a:ln>
                <a:latin typeface="Aptos Mono"/>
                <a:ea typeface="+mj-ea"/>
                <a:cs typeface="+mj-cs"/>
              </a:rPr>
              <a:t> config </a:t>
            </a: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wlc</a:t>
            </a:r>
            <a:r>
              <a:rPr lang="en-US" sz="4800">
                <a:ln w="3175" cmpd="sng">
                  <a:noFill/>
                </a:ln>
                <a:latin typeface="Aptos Mono"/>
                <a:ea typeface="+mj-ea"/>
                <a:cs typeface="+mj-cs"/>
              </a:rPr>
              <a:t> </a:t>
            </a: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ผ่าน</a:t>
            </a:r>
            <a:r>
              <a:rPr lang="en-US" sz="4800">
                <a:ln w="3175" cmpd="sng">
                  <a:noFill/>
                </a:ln>
                <a:latin typeface="Aptos Mono"/>
                <a:ea typeface="+mj-ea"/>
                <a:cs typeface="+mj-cs"/>
              </a:rPr>
              <a:t> web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2FEB5A-EEEA-D47A-9867-AE5A1E88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6" y="1779741"/>
            <a:ext cx="6703819" cy="29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77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A796D-A9DE-6475-B51A-96C8E72FE559}"/>
              </a:ext>
            </a:extLst>
          </p:cNvPr>
          <p:cNvSpPr txBox="1"/>
          <p:nvPr/>
        </p:nvSpPr>
        <p:spPr>
          <a:xfrm>
            <a:off x="3175871" y="326198"/>
            <a:ext cx="58324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Mono"/>
              </a:rPr>
              <a:t>Config Wireless Controller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F56CE91-F893-3334-CA48-369CEB2A0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91"/>
            <a:ext cx="12192000" cy="195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4CDC4-CB23-E1D7-6BD3-29622A637511}"/>
              </a:ext>
            </a:extLst>
          </p:cNvPr>
          <p:cNvSpPr txBox="1"/>
          <p:nvPr/>
        </p:nvSpPr>
        <p:spPr>
          <a:xfrm>
            <a:off x="5012205" y="3865127"/>
            <a:ext cx="215682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ptos Mono"/>
              </a:rPr>
              <a:t>Interface</a:t>
            </a:r>
            <a:r>
              <a:rPr lang="en-US">
                <a:latin typeface="Aptos Mono"/>
              </a:rPr>
              <a:t> all</a:t>
            </a:r>
          </a:p>
        </p:txBody>
      </p:sp>
    </p:spTree>
    <p:extLst>
      <p:ext uri="{BB962C8B-B14F-4D97-AF65-F5344CB8AC3E}">
        <p14:creationId xmlns:p14="http://schemas.microsoft.com/office/powerpoint/2010/main" val="3047606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DB9DAA-E0AA-BD14-6E04-64D5083BB756}"/>
              </a:ext>
            </a:extLst>
          </p:cNvPr>
          <p:cNvSpPr txBox="1"/>
          <p:nvPr/>
        </p:nvSpPr>
        <p:spPr>
          <a:xfrm>
            <a:off x="4093965" y="4503325"/>
            <a:ext cx="7361432" cy="16601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เพิ่ม</a:t>
            </a:r>
            <a:r>
              <a:rPr lang="en-US" sz="480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480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vlan</a:t>
            </a:r>
            <a:r>
              <a:rPr lang="en-US" sz="4800">
                <a:ln w="3175" cmpd="sng">
                  <a:noFill/>
                </a:ln>
                <a:latin typeface="+mj-lt"/>
                <a:ea typeface="+mj-ea"/>
                <a:cs typeface="+mj-cs"/>
              </a:rPr>
              <a:t> </a:t>
            </a:r>
            <a:r>
              <a:rPr lang="en-US" sz="480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สำหรับการใช้งาน</a:t>
            </a:r>
            <a:r>
              <a:rPr lang="en-US" sz="4800">
                <a:ln w="3175" cmpd="sng">
                  <a:noFill/>
                </a:ln>
                <a:latin typeface="+mj-lt"/>
                <a:ea typeface="+mj-ea"/>
                <a:cs typeface="+mj-cs"/>
              </a:rPr>
              <a:t> Netwok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EF263B76-D6AC-40A4-BA2E-CC8B89190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E4CE8-296C-29F7-BC71-ECB57D0F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73" y="1609552"/>
            <a:ext cx="7969484" cy="16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8CC35-7270-4AD2-8792-2D2E934CD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3BC05D6-945D-49D6-AD12-785A6998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42BEE3-F173-4D31-9A98-D9577034A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D131322-78B2-4EAC-961C-DC16216EC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A685BC6-9921-44E3-86D9-D15AB6393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9E9A136-C426-4D4A-9ACE-AA69BB7FD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55B2D10-C6DF-4033-940F-915CFDAE5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70BCBA-0238-23B1-CBAC-1778A59985AF}"/>
              </a:ext>
            </a:extLst>
          </p:cNvPr>
          <p:cNvSpPr txBox="1"/>
          <p:nvPr/>
        </p:nvSpPr>
        <p:spPr>
          <a:xfrm>
            <a:off x="9270929" y="3012699"/>
            <a:ext cx="2232094" cy="9835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3175" cmpd="sng">
                  <a:noFill/>
                </a:ln>
                <a:latin typeface="Aptos Mono"/>
                <a:ea typeface="+mj-ea"/>
                <a:cs typeface="+mj-cs"/>
              </a:rPr>
              <a:t>SNMP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8A9803-51D5-9FD6-5590-6439E53A5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5" y="967279"/>
            <a:ext cx="5427282" cy="219804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C35546-80C1-79A5-C56A-A7EB2025B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5" y="3423522"/>
            <a:ext cx="2590935" cy="171649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66AAC8-3116-64F6-3AFF-A8BF6A813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35" y="3423522"/>
            <a:ext cx="2590935" cy="17035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5652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AC63B9-36C6-5D37-C70D-7C192C553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22448"/>
              </p:ext>
            </p:extLst>
          </p:nvPr>
        </p:nvGraphicFramePr>
        <p:xfrm>
          <a:off x="765749" y="643467"/>
          <a:ext cx="10660503" cy="557107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786419">
                  <a:extLst>
                    <a:ext uri="{9D8B030D-6E8A-4147-A177-3AD203B41FA5}">
                      <a16:colId xmlns:a16="http://schemas.microsoft.com/office/drawing/2014/main" val="2285996196"/>
                    </a:ext>
                  </a:extLst>
                </a:gridCol>
                <a:gridCol w="2874084">
                  <a:extLst>
                    <a:ext uri="{9D8B030D-6E8A-4147-A177-3AD203B41FA5}">
                      <a16:colId xmlns:a16="http://schemas.microsoft.com/office/drawing/2014/main" val="1033550623"/>
                    </a:ext>
                  </a:extLst>
                </a:gridCol>
              </a:tblGrid>
              <a:tr h="653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30">
                          <a:solidFill>
                            <a:schemeClr val="tx1"/>
                          </a:solidFill>
                          <a:latin typeface="Aptos Mono"/>
                        </a:rPr>
                        <a:t>Device</a:t>
                      </a:r>
                    </a:p>
                  </a:txBody>
                  <a:tcPr marL="0" marR="16070" marT="80352" marB="803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cap="none" spc="3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</a:p>
                  </a:txBody>
                  <a:tcPr marL="0" marR="16070" marT="80352" marB="8035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376381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Router – L3 Switch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10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57895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L3 Switch – L2 Switch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20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37695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L3 Switch – Wireless Controller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30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928611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Web </a:t>
                      </a:r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Authen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40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805519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802.1x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50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107809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L2 Switch –  PC user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60 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21643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L2 Switch – Access Point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70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533607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L3 Switch – Raspberry Pi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99</a:t>
                      </a:r>
                    </a:p>
                  </a:txBody>
                  <a:tcPr marL="80352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59748"/>
                  </a:ext>
                </a:extLst>
              </a:tr>
              <a:tr h="5463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DMZ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cap="none" spc="0" err="1">
                          <a:solidFill>
                            <a:schemeClr val="tx1"/>
                          </a:solidFill>
                          <a:latin typeface="Aptos Mono"/>
                        </a:rPr>
                        <a:t>Vlan</a:t>
                      </a:r>
                      <a:r>
                        <a:rPr lang="en-US" sz="2100" cap="none" spc="0">
                          <a:solidFill>
                            <a:schemeClr val="tx1"/>
                          </a:solidFill>
                          <a:latin typeface="Aptos Mono"/>
                        </a:rPr>
                        <a:t> 100</a:t>
                      </a:r>
                    </a:p>
                  </a:txBody>
                  <a:tcPr marL="0" marR="160704" marT="80352" marB="803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87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14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CA022AB-BD4B-DCB7-A53B-E19DB445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7117"/>
            <a:ext cx="6278851" cy="15854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5724C9-62C4-E15F-9F97-1B8CAA4A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623822"/>
            <a:ext cx="6278852" cy="21505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8BF676-7D5E-220B-DA33-83BE7F390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86" y="787174"/>
            <a:ext cx="3440644" cy="22880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7742BD-93F1-B245-323C-5830603BF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5464" y="4267009"/>
            <a:ext cx="3269425" cy="2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1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AD5732-3795-BDC5-3394-2E01C5FABAB2}"/>
              </a:ext>
            </a:extLst>
          </p:cNvPr>
          <p:cNvSpPr txBox="1"/>
          <p:nvPr/>
        </p:nvSpPr>
        <p:spPr>
          <a:xfrm>
            <a:off x="3619673" y="518944"/>
            <a:ext cx="4960609" cy="696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3175" cmpd="sng">
                  <a:noFill/>
                </a:ln>
                <a:latin typeface="+mj-lt"/>
                <a:ea typeface="+mj-ea"/>
                <a:cs typeface="+mj-cs"/>
              </a:rPr>
              <a:t> Connect Access Point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C9E7B58-9604-2CCD-A32C-D770BE88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35"/>
            <a:ext cx="12192000" cy="54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60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7BB323-5F09-9C36-69D5-74D938DB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81"/>
            <a:ext cx="12192000" cy="63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9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CD6FAE-3E4D-8706-7E7B-9E67648C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29"/>
            <a:ext cx="12192000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1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CA231-CF59-C011-A358-0AD56CB50864}"/>
              </a:ext>
            </a:extLst>
          </p:cNvPr>
          <p:cNvSpPr txBox="1"/>
          <p:nvPr/>
        </p:nvSpPr>
        <p:spPr>
          <a:xfrm>
            <a:off x="9494303" y="3077805"/>
            <a:ext cx="2651657" cy="811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Aptos Mono"/>
                <a:ea typeface="+mj-ea"/>
                <a:cs typeface="+mj-cs"/>
              </a:rPr>
              <a:t>802.1x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2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C73F0F-C108-AE9C-CCC7-1D3FC313A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" r="6878"/>
          <a:stretch/>
        </p:blipFill>
        <p:spPr>
          <a:xfrm>
            <a:off x="1238" y="564286"/>
            <a:ext cx="9548431" cy="53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20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7580FE-6945-1E72-ADC6-FE1EA3B9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28" y="1142785"/>
            <a:ext cx="8946872" cy="45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D9B427-DB44-94F7-CB66-D81F41F4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87"/>
            <a:ext cx="12056300" cy="382387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CD6D3B-1277-3B66-F37A-B12D670E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8400"/>
            <a:ext cx="12056299" cy="30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03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CFDB86-7A1B-C2B8-2662-969B7A4C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02513"/>
            <a:ext cx="10905066" cy="42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9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E820A6-B4BA-29CD-328B-4772443DE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52"/>
            <a:ext cx="8590768" cy="32961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E5D855-35B4-4E33-CD36-3630BC88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10" y="3240154"/>
            <a:ext cx="9467590" cy="36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18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6001BBD-9D87-4436-B48E-03C9B538C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64" r="61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6FF3-254D-2956-1459-37C256FE8915}"/>
              </a:ext>
            </a:extLst>
          </p:cNvPr>
          <p:cNvSpPr txBox="1"/>
          <p:nvPr/>
        </p:nvSpPr>
        <p:spPr>
          <a:xfrm>
            <a:off x="5258518" y="2598993"/>
            <a:ext cx="6393793" cy="225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3175" cmpd="sng">
                  <a:noFill/>
                </a:ln>
                <a:solidFill>
                  <a:schemeClr val="tx1"/>
                </a:solidFill>
                <a:latin typeface="Aptos Mono"/>
                <a:ea typeface="+mj-ea"/>
                <a:cs typeface="+mj-cs"/>
              </a:rPr>
              <a:t>Web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677004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obe with many icons around it&#10;&#10;Description automatically generated">
            <a:extLst>
              <a:ext uri="{FF2B5EF4-FFF2-40B4-BE49-F238E27FC236}">
                <a16:creationId xmlns:a16="http://schemas.microsoft.com/office/drawing/2014/main" id="{A1C40EED-E3FD-6F84-B3B9-ED254D785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04" r="26628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99AF8A3-10A5-25B2-7A71-D20EA8DDE6F5}"/>
              </a:ext>
            </a:extLst>
          </p:cNvPr>
          <p:cNvSpPr txBox="1"/>
          <p:nvPr/>
        </p:nvSpPr>
        <p:spPr>
          <a:xfrm>
            <a:off x="779167" y="2499986"/>
            <a:ext cx="4853584" cy="18507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4600" err="1">
                <a:solidFill>
                  <a:schemeClr val="bg1"/>
                </a:solidFill>
              </a:rPr>
              <a:t>อุปกรณ์ที่ใช้และการ</a:t>
            </a:r>
            <a:r>
              <a:rPr lang="en-US" sz="4600">
                <a:solidFill>
                  <a:schemeClr val="bg1"/>
                </a:solidFill>
              </a:rPr>
              <a:t> </a:t>
            </a:r>
            <a:r>
              <a:rPr lang="en-US" sz="4800">
                <a:solidFill>
                  <a:schemeClr val="bg1"/>
                </a:solidFill>
              </a:rPr>
              <a:t>config </a:t>
            </a:r>
            <a:r>
              <a:rPr lang="en-US" sz="4800" err="1">
                <a:solidFill>
                  <a:schemeClr val="bg1"/>
                </a:solidFill>
              </a:rPr>
              <a:t>อุปกรณ์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3693C-719E-83E4-6986-2924D55DBDD9}"/>
              </a:ext>
            </a:extLst>
          </p:cNvPr>
          <p:cNvSpPr txBox="1"/>
          <p:nvPr/>
        </p:nvSpPr>
        <p:spPr>
          <a:xfrm>
            <a:off x="9652523" y="6657945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4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ED71B6-CB94-50DC-DA23-AA3A584CE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395"/>
            <a:ext cx="12192000" cy="4659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B4A5A-E72C-886A-6906-59F84D49BE53}"/>
              </a:ext>
            </a:extLst>
          </p:cNvPr>
          <p:cNvSpPr txBox="1"/>
          <p:nvPr/>
        </p:nvSpPr>
        <p:spPr>
          <a:xfrm>
            <a:off x="4057389" y="684176"/>
            <a:ext cx="4080932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Web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08972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4BA0F4-2860-1348-AC70-4F985853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567"/>
            <a:ext cx="12192000" cy="6100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DECB7-3A31-2B9F-EFD2-9725F702775F}"/>
              </a:ext>
            </a:extLst>
          </p:cNvPr>
          <p:cNvSpPr txBox="1"/>
          <p:nvPr/>
        </p:nvSpPr>
        <p:spPr>
          <a:xfrm>
            <a:off x="4057389" y="120505"/>
            <a:ext cx="4080932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</a:t>
            </a:r>
            <a:r>
              <a:rPr lang="en-US" sz="2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aaa</a:t>
            </a: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 server</a:t>
            </a:r>
            <a:endParaRPr lang="en-US" sz="2800">
              <a:latin typeface="Aptos Mono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5958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1A4E00-0B72-9A6F-2007-C213C8BA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165"/>
            <a:ext cx="12192000" cy="479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C10021-A770-E12A-B613-249581C27904}"/>
              </a:ext>
            </a:extLst>
          </p:cNvPr>
          <p:cNvSpPr txBox="1"/>
          <p:nvPr/>
        </p:nvSpPr>
        <p:spPr>
          <a:xfrm>
            <a:off x="4057389" y="684176"/>
            <a:ext cx="4080932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advanced #1</a:t>
            </a:r>
          </a:p>
        </p:txBody>
      </p:sp>
    </p:spTree>
    <p:extLst>
      <p:ext uri="{BB962C8B-B14F-4D97-AF65-F5344CB8AC3E}">
        <p14:creationId xmlns:p14="http://schemas.microsoft.com/office/powerpoint/2010/main" val="2290584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81877B-1765-8A2F-518C-9BAB967C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77"/>
            <a:ext cx="12192000" cy="4650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EACD8-A8D5-CC76-27B9-E34E1BA19CFD}"/>
              </a:ext>
            </a:extLst>
          </p:cNvPr>
          <p:cNvSpPr txBox="1"/>
          <p:nvPr/>
        </p:nvSpPr>
        <p:spPr>
          <a:xfrm>
            <a:off x="4057389" y="684176"/>
            <a:ext cx="4080932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advanced #2</a:t>
            </a:r>
          </a:p>
        </p:txBody>
      </p:sp>
    </p:spTree>
    <p:extLst>
      <p:ext uri="{BB962C8B-B14F-4D97-AF65-F5344CB8AC3E}">
        <p14:creationId xmlns:p14="http://schemas.microsoft.com/office/powerpoint/2010/main" val="203973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B16D35-D090-398C-0673-1B9D0B45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182"/>
            <a:ext cx="12192000" cy="5903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18ACE-5834-D393-F364-D7778819A139}"/>
              </a:ext>
            </a:extLst>
          </p:cNvPr>
          <p:cNvSpPr txBox="1"/>
          <p:nvPr/>
        </p:nvSpPr>
        <p:spPr>
          <a:xfrm>
            <a:off x="4057389" y="245765"/>
            <a:ext cx="4080932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Create net local user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3066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CA2B7B-BEBD-065B-C9F6-C53ACE50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944"/>
            <a:ext cx="12192000" cy="563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D427F-B779-EFD0-7BAF-3A90537A596E}"/>
              </a:ext>
            </a:extLst>
          </p:cNvPr>
          <p:cNvSpPr txBox="1"/>
          <p:nvPr/>
        </p:nvSpPr>
        <p:spPr>
          <a:xfrm>
            <a:off x="4422732" y="402341"/>
            <a:ext cx="3350248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net local user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960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E7C01A-AED6-8F77-D03B-55B42CD4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547"/>
            <a:ext cx="12192000" cy="344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72426-204C-9BC5-74E0-67FF23536F96}"/>
              </a:ext>
            </a:extLst>
          </p:cNvPr>
          <p:cNvSpPr txBox="1"/>
          <p:nvPr/>
        </p:nvSpPr>
        <p:spPr>
          <a:xfrm>
            <a:off x="4829827" y="548478"/>
            <a:ext cx="2525617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QoS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8757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154DBD-DA88-0979-2E2C-D4F7D737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855"/>
            <a:ext cx="12192000" cy="5480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A27FB-4170-E59F-085A-C0A2A240B274}"/>
              </a:ext>
            </a:extLst>
          </p:cNvPr>
          <p:cNvSpPr txBox="1"/>
          <p:nvPr/>
        </p:nvSpPr>
        <p:spPr>
          <a:xfrm>
            <a:off x="5205608" y="350149"/>
            <a:ext cx="1784494" cy="544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Radius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3401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D53DEA-32FF-9FB5-AD8D-FF78E60D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540"/>
            <a:ext cx="12192000" cy="3292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7D3CF2-7BC3-D33D-5211-CA144B658774}"/>
              </a:ext>
            </a:extLst>
          </p:cNvPr>
          <p:cNvSpPr txBox="1"/>
          <p:nvPr/>
        </p:nvSpPr>
        <p:spPr>
          <a:xfrm>
            <a:off x="3284951" y="903382"/>
            <a:ext cx="5615370" cy="51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security layer 2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0997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E440944-9C7B-219C-45F3-EBE9CC25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561"/>
            <a:ext cx="12192000" cy="4954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638A6-31FA-60F4-47A7-41FEF774E874}"/>
              </a:ext>
            </a:extLst>
          </p:cNvPr>
          <p:cNvSpPr txBox="1"/>
          <p:nvPr/>
        </p:nvSpPr>
        <p:spPr>
          <a:xfrm>
            <a:off x="3284951" y="903382"/>
            <a:ext cx="5615370" cy="51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 security layer 3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854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CD2F605-77BD-4D9C-BC95-97EB75D6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0259AB5-8B5C-4CD4-AE10-7A177BB73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B110D97-363A-40D5-98E8-D367DFCFB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30DC9DB4-96D0-47E9-A6E5-1590DED8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8CA317D7-424B-4887-BEDF-18EF7915C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ACF40F67-B16B-4E7F-A595-0EF370063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EB2264F1-4BB6-4403-A681-A463AA730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37E39A-1B2D-404A-4240-1064431633D5}"/>
              </a:ext>
            </a:extLst>
          </p:cNvPr>
          <p:cNvSpPr txBox="1"/>
          <p:nvPr/>
        </p:nvSpPr>
        <p:spPr>
          <a:xfrm>
            <a:off x="2201591" y="1672342"/>
            <a:ext cx="5225385" cy="1676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MikroTik</a:t>
            </a:r>
            <a:endParaRPr lang="en-US" sz="4800">
              <a:ln w="3175" cmpd="sng">
                <a:noFill/>
              </a:ln>
              <a:latin typeface="Aptos Mono"/>
              <a:ea typeface="+mj-ea"/>
              <a:cs typeface="+mj-cs"/>
            </a:endParaRPr>
          </a:p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ใช้ร่วมกับ</a:t>
            </a:r>
            <a:r>
              <a:rPr lang="en-US" sz="4800">
                <a:ln w="3175" cmpd="sng">
                  <a:noFill/>
                </a:ln>
                <a:latin typeface="Aptos Mono"/>
                <a:ea typeface="+mj-ea"/>
                <a:cs typeface="+mj-cs"/>
              </a:rPr>
              <a:t> </a:t>
            </a:r>
            <a:r>
              <a:rPr lang="en-US" sz="48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Winbox</a:t>
            </a:r>
            <a:endParaRPr lang="en-US" sz="4800">
              <a:ln w="3175" cmpd="sng">
                <a:noFill/>
              </a:ln>
              <a:latin typeface="Aptos Mono"/>
              <a:ea typeface="+mj-ea"/>
              <a:cs typeface="+mj-cs"/>
            </a:endParaRPr>
          </a:p>
        </p:txBody>
      </p:sp>
      <p:pic>
        <p:nvPicPr>
          <p:cNvPr id="4" name="Picture 3" descr="A white router with yellow wires and a yellow and black cable&#10;&#10;Description automatically generated">
            <a:extLst>
              <a:ext uri="{FF2B5EF4-FFF2-40B4-BE49-F238E27FC236}">
                <a16:creationId xmlns:a16="http://schemas.microsoft.com/office/drawing/2014/main" id="{E9D472C0-8BFE-C05D-ECC4-B80B5BCF7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57" r="-1" b="13721"/>
          <a:stretch/>
        </p:blipFill>
        <p:spPr>
          <a:xfrm>
            <a:off x="8127998" y="10"/>
            <a:ext cx="4064001" cy="3346694"/>
          </a:xfrm>
          <a:prstGeom prst="rect">
            <a:avLst/>
          </a:prstGeom>
        </p:spPr>
      </p:pic>
      <p:pic>
        <p:nvPicPr>
          <p:cNvPr id="7" name="Picture 6" descr="Download WinBox Mikrotik for Windows 10, 11, 7 (2024 Latest)">
            <a:extLst>
              <a:ext uri="{FF2B5EF4-FFF2-40B4-BE49-F238E27FC236}">
                <a16:creationId xmlns:a16="http://schemas.microsoft.com/office/drawing/2014/main" id="{54CABDE9-8A15-2D80-A184-606EA5604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6" b="8914"/>
          <a:stretch/>
        </p:blipFill>
        <p:spPr>
          <a:xfrm>
            <a:off x="8125045" y="3511296"/>
            <a:ext cx="4064001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FBF8E7-B55E-7D9E-F23D-2D7D2061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306"/>
            <a:ext cx="12192000" cy="6221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AD14F-FF61-B496-D0A6-1CB1B43ED7AC}"/>
              </a:ext>
            </a:extLst>
          </p:cNvPr>
          <p:cNvSpPr txBox="1"/>
          <p:nvPr/>
        </p:nvSpPr>
        <p:spPr>
          <a:xfrm>
            <a:off x="5612704" y="2970177"/>
            <a:ext cx="5615370" cy="5129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n w="3175" cmpd="sng">
                  <a:noFill/>
                </a:ln>
                <a:latin typeface="Aptos Mono"/>
                <a:ea typeface="+mj-ea"/>
                <a:cs typeface="+mj-cs"/>
              </a:rPr>
              <a:t>Web login page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2186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88381793-6BE7-3504-4661-F0AFEAAB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1" y="829664"/>
            <a:ext cx="11541916" cy="603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2EFCC-4059-9FC5-9871-D59653B75856}"/>
              </a:ext>
            </a:extLst>
          </p:cNvPr>
          <p:cNvSpPr txBox="1"/>
          <p:nvPr/>
        </p:nvSpPr>
        <p:spPr>
          <a:xfrm>
            <a:off x="4661124" y="264532"/>
            <a:ext cx="2875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 Mono"/>
              </a:rPr>
              <a:t>Access Control List</a:t>
            </a:r>
          </a:p>
        </p:txBody>
      </p:sp>
    </p:spTree>
    <p:extLst>
      <p:ext uri="{BB962C8B-B14F-4D97-AF65-F5344CB8AC3E}">
        <p14:creationId xmlns:p14="http://schemas.microsoft.com/office/powerpoint/2010/main" val="380094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DB0F2C94-4DA9-995C-FFBF-20DB93DB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7" y="643467"/>
            <a:ext cx="10511445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26532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6501D6B5-96ED-E813-4788-60F44E7E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" y="854487"/>
            <a:ext cx="11657554" cy="6004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84A91-AC41-95EF-4F65-14A750C73C01}"/>
              </a:ext>
            </a:extLst>
          </p:cNvPr>
          <p:cNvSpPr txBox="1"/>
          <p:nvPr/>
        </p:nvSpPr>
        <p:spPr>
          <a:xfrm>
            <a:off x="4661124" y="264532"/>
            <a:ext cx="2875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 Mono"/>
              </a:rPr>
              <a:t>New Web Login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36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login page&#10;&#10;Description automatically generated">
            <a:extLst>
              <a:ext uri="{FF2B5EF4-FFF2-40B4-BE49-F238E27FC236}">
                <a16:creationId xmlns:a16="http://schemas.microsoft.com/office/drawing/2014/main" id="{6ADDF3E9-3CC3-F2C3-7706-71B0BE08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8" y="643467"/>
            <a:ext cx="10817603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7188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electronic device on top of a black box&#10;&#10;Description automatically generated">
            <a:extLst>
              <a:ext uri="{FF2B5EF4-FFF2-40B4-BE49-F238E27FC236}">
                <a16:creationId xmlns:a16="http://schemas.microsoft.com/office/drawing/2014/main" id="{91FA0188-862C-322E-8FF7-7D3B29E7F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E39C9-0D63-A686-B5F8-1B6532986904}"/>
              </a:ext>
            </a:extLst>
          </p:cNvPr>
          <p:cNvSpPr txBox="1"/>
          <p:nvPr/>
        </p:nvSpPr>
        <p:spPr>
          <a:xfrm>
            <a:off x="685800" y="1634067"/>
            <a:ext cx="4080932" cy="33104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Access Point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344433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1A796D-A9DE-6475-B51A-96C8E72FE559}"/>
              </a:ext>
            </a:extLst>
          </p:cNvPr>
          <p:cNvSpPr txBox="1"/>
          <p:nvPr/>
        </p:nvSpPr>
        <p:spPr>
          <a:xfrm>
            <a:off x="3854364" y="1453540"/>
            <a:ext cx="447544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Mono"/>
              </a:rPr>
              <a:t>Config Access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2D301-DA47-EAC5-061E-C5747F2F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54" y="3248115"/>
            <a:ext cx="8742691" cy="7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1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F7EB70-F372-AF2D-431C-4D63F9D5D8DC}"/>
              </a:ext>
            </a:extLst>
          </p:cNvPr>
          <p:cNvSpPr txBox="1"/>
          <p:nvPr/>
        </p:nvSpPr>
        <p:spPr>
          <a:xfrm>
            <a:off x="5448299" y="1380068"/>
            <a:ext cx="6054723" cy="26161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n w="3175" cmpd="sng">
                  <a:noFill/>
                </a:ln>
                <a:latin typeface="+mj-lt"/>
                <a:ea typeface="+mj-ea"/>
                <a:cs typeface="+mj-cs"/>
              </a:rPr>
              <a:t>Raspberry Pi</a:t>
            </a:r>
          </a:p>
        </p:txBody>
      </p:sp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6AF78A7F-42CC-8B6C-F938-B2E8072E6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4451" b="2118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61035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1A796D-A9DE-6475-B51A-96C8E72FE559}"/>
              </a:ext>
            </a:extLst>
          </p:cNvPr>
          <p:cNvSpPr txBox="1"/>
          <p:nvPr/>
        </p:nvSpPr>
        <p:spPr>
          <a:xfrm>
            <a:off x="5107302" y="329589"/>
            <a:ext cx="2067717" cy="835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n w="3175" cmpd="sng">
                  <a:noFill/>
                </a:ln>
                <a:latin typeface="+mj-lt"/>
                <a:ea typeface="+mj-ea"/>
                <a:cs typeface="+mj-cs"/>
              </a:rPr>
              <a:t>Radius Server</a:t>
            </a:r>
            <a:endParaRPr lang="en-US">
              <a:ea typeface="+mj-ea"/>
              <a:cs typeface="+mj-cs"/>
            </a:endParaRP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n w="3175" cmpd="sng">
                  <a:noFill/>
                </a:ln>
                <a:latin typeface="+mj-lt"/>
                <a:ea typeface="+mj-ea"/>
                <a:cs typeface="+mj-cs"/>
              </a:rPr>
              <a:t> Raspberry Pi</a:t>
            </a:r>
          </a:p>
        </p:txBody>
      </p:sp>
      <p:pic>
        <p:nvPicPr>
          <p:cNvPr id="3" name="Picture 2" descr="ไม่มีคำอธิบาย">
            <a:extLst>
              <a:ext uri="{FF2B5EF4-FFF2-40B4-BE49-F238E27FC236}">
                <a16:creationId xmlns:a16="http://schemas.microsoft.com/office/drawing/2014/main" id="{65CC331A-EC87-D73E-75C6-15BE301EB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0" b="-1"/>
          <a:stretch/>
        </p:blipFill>
        <p:spPr>
          <a:xfrm>
            <a:off x="660678" y="1257802"/>
            <a:ext cx="11224486" cy="559690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23485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6993C3A-0E30-417B-B76B-0B62A3462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ไม่มีคำอธิบาย">
            <a:extLst>
              <a:ext uri="{FF2B5EF4-FFF2-40B4-BE49-F238E27FC236}">
                <a16:creationId xmlns:a16="http://schemas.microsoft.com/office/drawing/2014/main" id="{91C50374-2312-4A05-63D2-B2808952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" y="643467"/>
            <a:ext cx="10611555" cy="557106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0032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42C855D-1F4F-25E2-2481-75A55EEEDBB6}"/>
              </a:ext>
            </a:extLst>
          </p:cNvPr>
          <p:cNvSpPr txBox="1"/>
          <p:nvPr/>
        </p:nvSpPr>
        <p:spPr>
          <a:xfrm>
            <a:off x="8007707" y="1511669"/>
            <a:ext cx="3891972" cy="5535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n w="3175" cmpd="sng">
                  <a:noFill/>
                </a:ln>
                <a:latin typeface="Aptos Mono"/>
                <a:ea typeface="+mj-ea"/>
                <a:cs typeface="+mj-cs"/>
              </a:rPr>
              <a:t>Config </a:t>
            </a:r>
            <a:r>
              <a:rPr lang="en-US" sz="3200" err="1">
                <a:ln w="3175" cmpd="sng">
                  <a:noFill/>
                </a:ln>
                <a:latin typeface="Aptos Mono"/>
                <a:ea typeface="+mj-ea"/>
                <a:cs typeface="+mj-cs"/>
              </a:rPr>
              <a:t>MikroTik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0095B9FE-CD3D-4FD5-91D3-D9BDC79BF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47" y="648931"/>
            <a:ext cx="6869937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ไม่มีคำอธิบาย">
            <a:extLst>
              <a:ext uri="{FF2B5EF4-FFF2-40B4-BE49-F238E27FC236}">
                <a16:creationId xmlns:a16="http://schemas.microsoft.com/office/drawing/2014/main" id="{04AADDD0-A7DA-5B41-E3FF-4A5906D1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69"/>
          <a:stretch/>
        </p:blipFill>
        <p:spPr>
          <a:xfrm>
            <a:off x="975204" y="1020042"/>
            <a:ext cx="3032247" cy="4530153"/>
          </a:xfrm>
          <a:prstGeom prst="rect">
            <a:avLst/>
          </a:prstGeom>
        </p:spPr>
      </p:pic>
      <p:pic>
        <p:nvPicPr>
          <p:cNvPr id="6" name="Picture 5" descr="ไม่มีคำอธิบาย">
            <a:extLst>
              <a:ext uri="{FF2B5EF4-FFF2-40B4-BE49-F238E27FC236}">
                <a16:creationId xmlns:a16="http://schemas.microsoft.com/office/drawing/2014/main" id="{16C497BE-53CA-0038-2176-60AC4E123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27"/>
          <a:stretch/>
        </p:blipFill>
        <p:spPr>
          <a:xfrm>
            <a:off x="4171178" y="1020673"/>
            <a:ext cx="3032249" cy="4528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E4052-7577-5FD7-DFFD-EA3EA2D4D4F1}"/>
              </a:ext>
            </a:extLst>
          </p:cNvPr>
          <p:cNvSpPr txBox="1"/>
          <p:nvPr/>
        </p:nvSpPr>
        <p:spPr>
          <a:xfrm>
            <a:off x="7964466" y="2724410"/>
            <a:ext cx="3580354" cy="1749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กำหนด</a:t>
            </a:r>
            <a:r>
              <a:rPr lang="en-US">
                <a:latin typeface="Aptos Mono"/>
              </a:rPr>
              <a:t> Rule </a:t>
            </a:r>
            <a:r>
              <a:rPr lang="en-US" err="1">
                <a:latin typeface="Aptos Mono"/>
              </a:rPr>
              <a:t>สำหรับ</a:t>
            </a:r>
            <a:r>
              <a:rPr lang="en-US">
                <a:latin typeface="Aptos Mono"/>
              </a:rPr>
              <a:t> </a:t>
            </a:r>
            <a:r>
              <a:rPr lang="en-US" err="1">
                <a:latin typeface="Aptos Mono"/>
              </a:rPr>
              <a:t>srcnat</a:t>
            </a:r>
            <a:r>
              <a:rPr lang="en-US">
                <a:latin typeface="Aptos Mono"/>
              </a:rPr>
              <a:t> </a:t>
            </a:r>
            <a:r>
              <a:rPr lang="en-US" err="1">
                <a:latin typeface="Aptos Mono"/>
              </a:rPr>
              <a:t>เพื่อให้เครือข่ายภายในสามารถเชื่อมต่อออกไปยังภายนอกได้</a:t>
            </a:r>
            <a:r>
              <a:rPr lang="en-US">
                <a:latin typeface="Aptos Mono"/>
              </a:rPr>
              <a:t> </a:t>
            </a:r>
            <a:r>
              <a:rPr lang="en-US" err="1">
                <a:latin typeface="Aptos Mono"/>
              </a:rPr>
              <a:t>โดยเลือก</a:t>
            </a:r>
            <a:r>
              <a:rPr lang="en-US">
                <a:latin typeface="Aptos Mono"/>
              </a:rPr>
              <a:t> action </a:t>
            </a:r>
            <a:r>
              <a:rPr lang="en-US" err="1">
                <a:latin typeface="Aptos Mono"/>
              </a:rPr>
              <a:t>เป็น</a:t>
            </a:r>
            <a:r>
              <a:rPr lang="en-US">
                <a:latin typeface="Aptos Mono"/>
              </a:rPr>
              <a:t> masquerade </a:t>
            </a:r>
            <a:r>
              <a:rPr lang="en-US" err="1">
                <a:latin typeface="Aptos Mono"/>
              </a:rPr>
              <a:t>และกำหนด</a:t>
            </a:r>
            <a:r>
              <a:rPr lang="en-US">
                <a:latin typeface="Aptos Mono"/>
              </a:rPr>
              <a:t> out interface </a:t>
            </a:r>
            <a:r>
              <a:rPr lang="en-US" err="1">
                <a:latin typeface="Aptos Mono"/>
              </a:rPr>
              <a:t>เป็น</a:t>
            </a:r>
            <a:r>
              <a:rPr lang="en-US">
                <a:latin typeface="Aptos Mono"/>
              </a:rPr>
              <a:t> ether1</a:t>
            </a:r>
          </a:p>
          <a:p>
            <a:endParaRPr lang="en-US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1256387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1699A58-6619-80DB-1271-8F445EB37F76}"/>
              </a:ext>
            </a:extLst>
          </p:cNvPr>
          <p:cNvSpPr txBox="1"/>
          <p:nvPr/>
        </p:nvSpPr>
        <p:spPr>
          <a:xfrm>
            <a:off x="218046" y="2790263"/>
            <a:ext cx="2834798" cy="1264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4400">
                <a:ln w="3175" cmpd="sng">
                  <a:noFill/>
                </a:ln>
                <a:solidFill>
                  <a:schemeClr val="tx1"/>
                </a:solidFill>
                <a:latin typeface="Aptos Mono"/>
              </a:rPr>
              <a:t>RESULT</a:t>
            </a:r>
            <a:endParaRPr lang="en-US" sz="4400">
              <a:solidFill>
                <a:schemeClr val="tx1"/>
              </a:solidFill>
              <a:latin typeface="Aptos Mono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1F93156-017D-0345-8F26-22E0D6D5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45" y="124058"/>
            <a:ext cx="7352553" cy="394121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998B07-40B2-FA09-EE1A-ECD18B69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757" y="4723403"/>
            <a:ext cx="4696760" cy="17807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05A8411-3CDF-96DB-005F-5391C360C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445" y="4378661"/>
            <a:ext cx="3297635" cy="228353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987933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A8EC3-01C5-453C-91A6-D01B9E15B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9A1D7546-68ED-4F66-AA8D-D04BEAD39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CFE8A66-699D-4E05-B8FC-C31AE461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124234B-D5D1-45F9-9B32-264F699BC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A0B0249-AEB7-44A1-BEC3-A0C07E9E3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251D4BF9-284D-4B99-922C-BAB91FB2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33E9BD1-CC4F-4B4B-A413-92D6B1F0B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2" name="Picture 1" descr="A blueprint of a building&#10;&#10;Description automatically generated">
            <a:extLst>
              <a:ext uri="{FF2B5EF4-FFF2-40B4-BE49-F238E27FC236}">
                <a16:creationId xmlns:a16="http://schemas.microsoft.com/office/drawing/2014/main" id="{1C1D3C80-B590-64B6-2C6F-93316E7A5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16" b="5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2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47D58-C77C-4776-25FE-797F9F88AD9A}"/>
              </a:ext>
            </a:extLst>
          </p:cNvPr>
          <p:cNvSpPr txBox="1"/>
          <p:nvPr/>
        </p:nvSpPr>
        <p:spPr>
          <a:xfrm>
            <a:off x="5253624" y="673606"/>
            <a:ext cx="5139544" cy="1618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ปัญหาที่พบ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34CC1C8-EBDD-4AEA-83E6-B27575B6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649700" y="0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6B38644-B85D-4211-9526-5B4C2A662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2116425" y="0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8A8B2820-6B8F-4C19-BFC5-D28EE44E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457487" y="2587625"/>
            <a:ext cx="2693987" cy="4270375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A45AB7-441E-40A8-A98B-557D68F4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2692400"/>
            <a:ext cx="2713324" cy="3390788"/>
          </a:xfrm>
          <a:custGeom>
            <a:avLst/>
            <a:gdLst>
              <a:gd name="connsiteX0" fmla="*/ 0 w 2713324"/>
              <a:gd name="connsiteY0" fmla="*/ 0 h 3390788"/>
              <a:gd name="connsiteX1" fmla="*/ 4763 w 2713324"/>
              <a:gd name="connsiteY1" fmla="*/ 4763 h 3390788"/>
              <a:gd name="connsiteX2" fmla="*/ 2713324 w 2713324"/>
              <a:gd name="connsiteY2" fmla="*/ 3390788 h 3390788"/>
              <a:gd name="connsiteX3" fmla="*/ 2713324 w 2713324"/>
              <a:gd name="connsiteY3" fmla="*/ 2368619 h 3390788"/>
              <a:gd name="connsiteX4" fmla="*/ 357188 w 2713324"/>
              <a:gd name="connsiteY4" fmla="*/ 90488 h 339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324" h="3390788">
                <a:moveTo>
                  <a:pt x="0" y="0"/>
                </a:moveTo>
                <a:lnTo>
                  <a:pt x="4763" y="4763"/>
                </a:lnTo>
                <a:lnTo>
                  <a:pt x="2713324" y="3390788"/>
                </a:lnTo>
                <a:lnTo>
                  <a:pt x="2713324" y="2368619"/>
                </a:lnTo>
                <a:lnTo>
                  <a:pt x="357188" y="904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516030-4F00-4C48-AD93-91EFA17A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582863"/>
            <a:ext cx="3151474" cy="4275137"/>
          </a:xfrm>
          <a:custGeom>
            <a:avLst/>
            <a:gdLst>
              <a:gd name="connsiteX0" fmla="*/ 0 w 3151474"/>
              <a:gd name="connsiteY0" fmla="*/ 0 h 4275137"/>
              <a:gd name="connsiteX1" fmla="*/ 0 w 3151474"/>
              <a:gd name="connsiteY1" fmla="*/ 4757 h 4275137"/>
              <a:gd name="connsiteX2" fmla="*/ 2693987 w 3151474"/>
              <a:gd name="connsiteY2" fmla="*/ 4275137 h 4275137"/>
              <a:gd name="connsiteX3" fmla="*/ 3151474 w 3151474"/>
              <a:gd name="connsiteY3" fmla="*/ 4275137 h 4275137"/>
              <a:gd name="connsiteX4" fmla="*/ 3151474 w 3151474"/>
              <a:gd name="connsiteY4" fmla="*/ 3714295 h 4275137"/>
              <a:gd name="connsiteX5" fmla="*/ 419100 w 3151474"/>
              <a:gd name="connsiteY5" fmla="*/ 176017 h 4275137"/>
              <a:gd name="connsiteX6" fmla="*/ 361950 w 3151474"/>
              <a:gd name="connsiteY6" fmla="*/ 95144 h 4275137"/>
              <a:gd name="connsiteX7" fmla="*/ 357188 w 3151474"/>
              <a:gd name="connsiteY7" fmla="*/ 90387 h 42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474" h="4275137">
                <a:moveTo>
                  <a:pt x="0" y="0"/>
                </a:moveTo>
                <a:lnTo>
                  <a:pt x="0" y="4757"/>
                </a:lnTo>
                <a:lnTo>
                  <a:pt x="2693987" y="4275137"/>
                </a:lnTo>
                <a:lnTo>
                  <a:pt x="3151474" y="4275137"/>
                </a:lnTo>
                <a:lnTo>
                  <a:pt x="3151474" y="3714295"/>
                </a:lnTo>
                <a:lnTo>
                  <a:pt x="419100" y="176017"/>
                </a:lnTo>
                <a:lnTo>
                  <a:pt x="361950" y="95144"/>
                </a:lnTo>
                <a:lnTo>
                  <a:pt x="357188" y="9038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20085E-2582-4A95-98EE-45DFFD5C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697164"/>
            <a:ext cx="2706398" cy="3513899"/>
          </a:xfrm>
          <a:custGeom>
            <a:avLst/>
            <a:gdLst>
              <a:gd name="connsiteX0" fmla="*/ 0 w 2706398"/>
              <a:gd name="connsiteY0" fmla="*/ 0 h 3513899"/>
              <a:gd name="connsiteX1" fmla="*/ 2706398 w 2706398"/>
              <a:gd name="connsiteY1" fmla="*/ 3513899 h 3513899"/>
              <a:gd name="connsiteX2" fmla="*/ 2706398 w 2706398"/>
              <a:gd name="connsiteY2" fmla="*/ 3383321 h 35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398" h="3513899">
                <a:moveTo>
                  <a:pt x="0" y="0"/>
                </a:moveTo>
                <a:lnTo>
                  <a:pt x="2706398" y="3513899"/>
                </a:lnTo>
                <a:lnTo>
                  <a:pt x="2706398" y="33833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C4CA9-8637-37FA-DDF6-CDC29CA65CD4}"/>
              </a:ext>
            </a:extLst>
          </p:cNvPr>
          <p:cNvSpPr txBox="1"/>
          <p:nvPr/>
        </p:nvSpPr>
        <p:spPr>
          <a:xfrm>
            <a:off x="4005443" y="3153369"/>
            <a:ext cx="7626059" cy="34412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L2 Switch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แต่เดิมมีช่อง</a:t>
            </a: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 port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ที่</a:t>
            </a: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 1-2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เสีย</a:t>
            </a: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ไม่สามารถใช้งานได้</a:t>
            </a: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เลยเปลี่ยนมาใช้งานตั้งแต่</a:t>
            </a:r>
            <a:r>
              <a:rPr lang="en-US" sz="2000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 port 3 </a:t>
            </a:r>
            <a:r>
              <a:rPr lang="en-US" sz="2000" err="1">
                <a:solidFill>
                  <a:schemeClr val="tx1"/>
                </a:solidFill>
                <a:latin typeface="Aptos Mono"/>
                <a:ea typeface="+mn-lt"/>
                <a:cs typeface="+mn-lt"/>
              </a:rPr>
              <a:t>ขึ้นไป</a:t>
            </a:r>
            <a:endParaRPr lang="en-US" sz="2000">
              <a:solidFill>
                <a:schemeClr val="tx1"/>
              </a:solidFill>
              <a:latin typeface="Aptos Mono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000" err="1">
                <a:solidFill>
                  <a:schemeClr val="tx1"/>
                </a:solidFill>
                <a:latin typeface="Aptos Mono"/>
              </a:rPr>
              <a:t>มีเหตุการณ์ไฟดับเกิดขึ้น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และเนื่องจากเราไม่ได้เสียบไฟสำรองทำให้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L3 Switch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พัง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โดยไฟล์ใน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Flash memory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หาย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 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ทำให้เครื่องไม่สามารถ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boost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แล้วไม่สามารถใช้งานได้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แก้ปัญหาโดย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เปลี่ยนจาก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L3 Switch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ตัวเดิมเป็น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Multilayer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ทำหน้าที่แทน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L3 Switch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000" err="1">
                <a:solidFill>
                  <a:schemeClr val="tx1"/>
                </a:solidFill>
                <a:latin typeface="Aptos Mono"/>
              </a:rPr>
              <a:t>การทำหน้าเว็บ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Login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แต่เดิมนั้นจะใช้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TFTP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เพื่อส่งไฟล์ให้กับ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WLC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แต่กลับถูก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 no reply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จาก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TFTP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แก้ปัญหาโดยการเปลี่ยนจาก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TFTP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มาเป็น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Web server </a:t>
            </a:r>
            <a:r>
              <a:rPr lang="en-US" sz="2000" err="1">
                <a:solidFill>
                  <a:schemeClr val="tx1"/>
                </a:solidFill>
                <a:latin typeface="Aptos Mono"/>
              </a:rPr>
              <a:t>โดยใช้</a:t>
            </a:r>
            <a:r>
              <a:rPr lang="en-US" sz="2000">
                <a:solidFill>
                  <a:schemeClr val="tx1"/>
                </a:solidFill>
                <a:latin typeface="Aptos Mono"/>
              </a:rPr>
              <a:t> nginx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1287C3"/>
              </a:buClr>
              <a:buSzPct val="145000"/>
            </a:pPr>
            <a:endParaRPr lang="en-US" sz="2000">
              <a:solidFill>
                <a:schemeClr val="tx1"/>
              </a:solidFill>
              <a:latin typeface="Aptos Mono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</a:pPr>
            <a:endParaRPr lang="en-US" sz="2000">
              <a:solidFill>
                <a:schemeClr val="tx1"/>
              </a:solidFill>
              <a:latin typeface="Aptos Mono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000">
              <a:solidFill>
                <a:schemeClr val="tx1"/>
              </a:solidFill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752318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2BFB8-3257-1ED8-B88F-445E8D1188D8}"/>
              </a:ext>
            </a:extLst>
          </p:cNvPr>
          <p:cNvSpPr txBox="1"/>
          <p:nvPr/>
        </p:nvSpPr>
        <p:spPr>
          <a:xfrm>
            <a:off x="4032776" y="2655007"/>
            <a:ext cx="4120760" cy="1558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latin typeface="Aptos Mono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9164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twork Totally 001 Free Stock Photo - Public Domain Pictures">
            <a:extLst>
              <a:ext uri="{FF2B5EF4-FFF2-40B4-BE49-F238E27FC236}">
                <a16:creationId xmlns:a16="http://schemas.microsoft.com/office/drawing/2014/main" id="{20CDE383-DB2C-BACF-B08A-7503CFBD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2" r="25495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F82DA1-41CD-2E60-C633-50154567EB54}"/>
              </a:ext>
            </a:extLst>
          </p:cNvPr>
          <p:cNvSpPr txBox="1"/>
          <p:nvPr/>
        </p:nvSpPr>
        <p:spPr>
          <a:xfrm>
            <a:off x="643468" y="871601"/>
            <a:ext cx="5448570" cy="51074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6000" b="1" err="1">
                <a:latin typeface="DilleniaUPC"/>
                <a:cs typeface="DilleniaUPC"/>
              </a:rPr>
              <a:t>สมาชิกในกลุ่ม</a:t>
            </a:r>
            <a:endParaRPr lang="en-US" sz="6000">
              <a:latin typeface="DilleniaUPC"/>
              <a:cs typeface="DilleniaUPC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3600" b="1">
              <a:latin typeface="DilleniaUPC"/>
              <a:cs typeface="DilleniaUPC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b="1" err="1">
                <a:latin typeface="DilleniaUPC"/>
                <a:cs typeface="DilleniaUPC"/>
              </a:rPr>
              <a:t>นาย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ธนดล</a:t>
            </a:r>
            <a:r>
              <a:rPr lang="en-US" sz="3600" b="1">
                <a:latin typeface="DilleniaUPC"/>
                <a:cs typeface="DilleniaUPC"/>
              </a:rPr>
              <a:t> </a:t>
            </a:r>
            <a:r>
              <a:rPr lang="en-US" sz="3600" b="1" err="1">
                <a:latin typeface="DilleniaUPC"/>
                <a:cs typeface="DilleniaUPC"/>
              </a:rPr>
              <a:t>รชตพันธ์</a:t>
            </a:r>
            <a:r>
              <a:rPr lang="en-US" sz="3600" b="1">
                <a:latin typeface="DilleniaUPC"/>
                <a:cs typeface="DilleniaUPC"/>
              </a:rPr>
              <a:t>  6410110197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b="1" err="1">
                <a:latin typeface="DilleniaUPC"/>
                <a:cs typeface="DilleniaUPC"/>
              </a:rPr>
              <a:t>นาย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ธีรภัทร</a:t>
            </a:r>
            <a:r>
              <a:rPr lang="en-US" sz="3600" b="1">
                <a:latin typeface="DilleniaUPC"/>
                <a:cs typeface="DilleniaUPC"/>
              </a:rPr>
              <a:t> </a:t>
            </a:r>
            <a:r>
              <a:rPr lang="en-US" sz="3600" b="1" err="1">
                <a:latin typeface="DilleniaUPC"/>
                <a:cs typeface="DilleniaUPC"/>
              </a:rPr>
              <a:t>หลินประเสริฐ</a:t>
            </a:r>
            <a:r>
              <a:rPr lang="en-US" sz="3600" b="1">
                <a:latin typeface="DilleniaUPC"/>
                <a:cs typeface="DilleniaUPC"/>
              </a:rPr>
              <a:t>  6410110236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b="1" err="1">
                <a:latin typeface="DilleniaUPC"/>
                <a:cs typeface="DilleniaUPC"/>
              </a:rPr>
              <a:t>นาย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นพดล</a:t>
            </a:r>
            <a:r>
              <a:rPr lang="en-US" sz="3600" b="1">
                <a:latin typeface="DilleniaUPC"/>
                <a:cs typeface="DilleniaUPC"/>
              </a:rPr>
              <a:t> </a:t>
            </a:r>
            <a:r>
              <a:rPr lang="en-US" sz="3600" b="1" err="1">
                <a:latin typeface="DilleniaUPC"/>
                <a:cs typeface="DilleniaUPC"/>
              </a:rPr>
              <a:t>จันทรางกูร</a:t>
            </a:r>
            <a:r>
              <a:rPr lang="en-US" sz="3600" b="1">
                <a:latin typeface="DilleniaUPC"/>
                <a:cs typeface="DilleniaUPC"/>
              </a:rPr>
              <a:t>  6410110242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b="1" err="1">
                <a:latin typeface="DilleniaUPC"/>
                <a:cs typeface="DilleniaUPC"/>
              </a:rPr>
              <a:t>นาย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ศิริชัย</a:t>
            </a:r>
            <a:r>
              <a:rPr lang="en-US" sz="3600" b="1">
                <a:latin typeface="DilleniaUPC"/>
                <a:cs typeface="DilleniaUPC"/>
              </a:rPr>
              <a:t> </a:t>
            </a:r>
            <a:r>
              <a:rPr lang="en-US" sz="3600" b="1" err="1">
                <a:latin typeface="DilleniaUPC"/>
                <a:cs typeface="DilleniaUPC"/>
              </a:rPr>
              <a:t>หนูเกลี้ยง</a:t>
            </a:r>
            <a:r>
              <a:rPr lang="en-US" sz="3600" b="1">
                <a:latin typeface="DilleniaUPC"/>
                <a:cs typeface="DilleniaUPC"/>
              </a:rPr>
              <a:t>  6410110503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3600" b="1" err="1">
                <a:latin typeface="DilleniaUPC"/>
                <a:cs typeface="DilleniaUPC"/>
              </a:rPr>
              <a:t>นาย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รัชชานนท์</a:t>
            </a:r>
            <a:r>
              <a:rPr lang="en-US" sz="3600" b="1">
                <a:latin typeface="DilleniaUPC"/>
                <a:cs typeface="DilleniaUPC"/>
              </a:rPr>
              <a:t> </a:t>
            </a:r>
            <a:r>
              <a:rPr lang="en-US" sz="3600" b="1" err="1">
                <a:latin typeface="DilleniaUPC"/>
                <a:cs typeface="DilleniaUPC"/>
              </a:rPr>
              <a:t>กล่อมกลิ่น</a:t>
            </a:r>
            <a:r>
              <a:rPr lang="en-US" sz="3600" b="1">
                <a:latin typeface="DilleniaUPC"/>
                <a:cs typeface="DilleniaUPC"/>
              </a:rPr>
              <a:t>  6410110710</a:t>
            </a:r>
          </a:p>
        </p:txBody>
      </p:sp>
    </p:spTree>
    <p:extLst>
      <p:ext uri="{BB962C8B-B14F-4D97-AF65-F5344CB8AC3E}">
        <p14:creationId xmlns:p14="http://schemas.microsoft.com/office/powerpoint/2010/main" val="87860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78026-DEBB-4D5A-9A4E-87245660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7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5E1684-CF44-4EAD-B3A4-FCE98461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41461204-E43F-C178-70A2-CF8601D7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84079"/>
            <a:ext cx="10905066" cy="28898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4014B7-860F-D342-3376-31E6B1D9D17E}"/>
              </a:ext>
            </a:extLst>
          </p:cNvPr>
          <p:cNvSpPr txBox="1"/>
          <p:nvPr/>
        </p:nvSpPr>
        <p:spPr>
          <a:xfrm>
            <a:off x="709808" y="1002082"/>
            <a:ext cx="518397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สร้าง</a:t>
            </a:r>
            <a:r>
              <a:rPr lang="en-US">
                <a:latin typeface="Aptos Mono"/>
              </a:rPr>
              <a:t> VLAN </a:t>
            </a:r>
            <a:r>
              <a:rPr lang="en-US" err="1">
                <a:latin typeface="Aptos Mono"/>
              </a:rPr>
              <a:t>โดยกำหนด</a:t>
            </a:r>
            <a:endParaRPr lang="en-US">
              <a:latin typeface="Aptos Mono"/>
            </a:endParaRPr>
          </a:p>
          <a:p>
            <a:r>
              <a:rPr lang="en-US">
                <a:latin typeface="Aptos Mono"/>
              </a:rPr>
              <a:t>VLAN 10 </a:t>
            </a:r>
            <a:r>
              <a:rPr lang="en-US" err="1">
                <a:latin typeface="Aptos Mono"/>
              </a:rPr>
              <a:t>สำหรับเชื่อมต่อกับ</a:t>
            </a:r>
            <a:r>
              <a:rPr lang="en-US">
                <a:latin typeface="Aptos Mono"/>
              </a:rPr>
              <a:t> Layer3 Switch</a:t>
            </a:r>
          </a:p>
          <a:p>
            <a:r>
              <a:rPr lang="en-US">
                <a:latin typeface="Aptos Mono"/>
              </a:rPr>
              <a:t>VLAN 100 </a:t>
            </a:r>
            <a:r>
              <a:rPr lang="en-US" err="1">
                <a:latin typeface="Aptos Mono"/>
              </a:rPr>
              <a:t>สำหรับ</a:t>
            </a:r>
            <a:r>
              <a:rPr lang="en-US">
                <a:latin typeface="Aptos Mono"/>
              </a:rPr>
              <a:t> DMZ</a:t>
            </a:r>
          </a:p>
        </p:txBody>
      </p:sp>
    </p:spTree>
    <p:extLst>
      <p:ext uri="{BB962C8B-B14F-4D97-AF65-F5344CB8AC3E}">
        <p14:creationId xmlns:p14="http://schemas.microsoft.com/office/powerpoint/2010/main" val="406088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FEED73B0-524A-B592-B4FB-D2B7B878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" y="-3010"/>
            <a:ext cx="8463416" cy="2227430"/>
          </a:xfrm>
          <a:prstGeom prst="rect">
            <a:avLst/>
          </a:prstGeom>
        </p:spPr>
      </p:pic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4C98656C-E3D7-FAF7-12B7-F2269674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" y="2220486"/>
            <a:ext cx="8463414" cy="2296659"/>
          </a:xfrm>
          <a:prstGeom prst="rect">
            <a:avLst/>
          </a:prstGeom>
        </p:spPr>
      </p:pic>
      <p:pic>
        <p:nvPicPr>
          <p:cNvPr id="6" name="Picture 5" descr="ไม่มีคำอธิบาย">
            <a:extLst>
              <a:ext uri="{FF2B5EF4-FFF2-40B4-BE49-F238E27FC236}">
                <a16:creationId xmlns:a16="http://schemas.microsoft.com/office/drawing/2014/main" id="{54B99758-1CE2-B7AD-8356-F8CAA1538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" y="4465136"/>
            <a:ext cx="8463421" cy="2396647"/>
          </a:xfrm>
          <a:prstGeom prst="rect">
            <a:avLst/>
          </a:prstGeom>
        </p:spPr>
      </p:pic>
      <p:pic>
        <p:nvPicPr>
          <p:cNvPr id="14" name="Picture 13" descr="ไม่มีคำอธิบาย">
            <a:extLst>
              <a:ext uri="{FF2B5EF4-FFF2-40B4-BE49-F238E27FC236}">
                <a16:creationId xmlns:a16="http://schemas.microsoft.com/office/drawing/2014/main" id="{1AA6EF55-3F0F-78CA-24F6-5EE8D9EF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869" y="-52388"/>
            <a:ext cx="3719512" cy="293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94749-59EC-769C-8DB5-7FB77BDE4E05}"/>
              </a:ext>
            </a:extLst>
          </p:cNvPr>
          <p:cNvSpPr txBox="1"/>
          <p:nvPr/>
        </p:nvSpPr>
        <p:spPr>
          <a:xfrm>
            <a:off x="8755824" y="2991892"/>
            <a:ext cx="3243394" cy="867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สร้าง</a:t>
            </a:r>
            <a:r>
              <a:rPr lang="en-US">
                <a:ea typeface="+mn-lt"/>
                <a:cs typeface="+mn-lt"/>
              </a:rPr>
              <a:t> Bridge </a:t>
            </a:r>
            <a:r>
              <a:rPr lang="en-US" err="1">
                <a:ea typeface="+mn-lt"/>
                <a:cs typeface="+mn-lt"/>
              </a:rPr>
              <a:t>และ</a:t>
            </a:r>
            <a:r>
              <a:rPr lang="en-US">
                <a:ea typeface="+mn-lt"/>
                <a:cs typeface="+mn-lt"/>
              </a:rPr>
              <a:t> Assign Port, VLAN </a:t>
            </a:r>
            <a:r>
              <a:rPr lang="en-US" err="1">
                <a:ea typeface="+mn-lt"/>
                <a:cs typeface="+mn-lt"/>
              </a:rPr>
              <a:t>ภายใน</a:t>
            </a:r>
            <a:r>
              <a:rPr lang="en-US">
                <a:ea typeface="+mn-lt"/>
                <a:cs typeface="+mn-lt"/>
              </a:rPr>
              <a:t> Bridge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E53B7-D8DF-C03C-3B33-E94885291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207" y="3969333"/>
            <a:ext cx="3724395" cy="29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ไม่มีคำอธิบาย">
            <a:extLst>
              <a:ext uri="{FF2B5EF4-FFF2-40B4-BE49-F238E27FC236}">
                <a16:creationId xmlns:a16="http://schemas.microsoft.com/office/drawing/2014/main" id="{EFADBA77-AF1F-11B8-1D69-2DC885DB5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7" y="357453"/>
            <a:ext cx="4575070" cy="2905170"/>
          </a:xfrm>
          <a:prstGeom prst="rect">
            <a:avLst/>
          </a:prstGeom>
        </p:spPr>
      </p:pic>
      <p:pic>
        <p:nvPicPr>
          <p:cNvPr id="5" name="Picture 4" descr="ไม่มีคำอธิบาย">
            <a:extLst>
              <a:ext uri="{FF2B5EF4-FFF2-40B4-BE49-F238E27FC236}">
                <a16:creationId xmlns:a16="http://schemas.microsoft.com/office/drawing/2014/main" id="{5639972B-28EB-3466-5F17-7C302F92B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33" y="3893033"/>
            <a:ext cx="5233288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ไม่มีคำอธิบาย">
            <a:extLst>
              <a:ext uri="{FF2B5EF4-FFF2-40B4-BE49-F238E27FC236}">
                <a16:creationId xmlns:a16="http://schemas.microsoft.com/office/drawing/2014/main" id="{1485ADAF-8492-57D3-AD45-34293C685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436978"/>
            <a:ext cx="5426764" cy="3839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ED0AED-83B9-A35F-9EBD-887852EC867C}"/>
              </a:ext>
            </a:extLst>
          </p:cNvPr>
          <p:cNvSpPr txBox="1"/>
          <p:nvPr/>
        </p:nvSpPr>
        <p:spPr>
          <a:xfrm>
            <a:off x="6310312" y="809625"/>
            <a:ext cx="45481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กำหนด</a:t>
            </a:r>
            <a:r>
              <a:rPr lang="en-US">
                <a:latin typeface="Aptos Mono"/>
              </a:rPr>
              <a:t> IP Address </a:t>
            </a:r>
            <a:r>
              <a:rPr lang="en-US" err="1">
                <a:latin typeface="Aptos Mono"/>
              </a:rPr>
              <a:t>ให้</a:t>
            </a:r>
            <a:r>
              <a:rPr lang="en-US">
                <a:latin typeface="Aptos Mono"/>
              </a:rPr>
              <a:t> VLAN10, 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18AF0-513C-DA80-2016-9D2C830DDB90}"/>
              </a:ext>
            </a:extLst>
          </p:cNvPr>
          <p:cNvSpPr txBox="1"/>
          <p:nvPr/>
        </p:nvSpPr>
        <p:spPr>
          <a:xfrm>
            <a:off x="885303" y="3524249"/>
            <a:ext cx="18864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Routing table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AE035-68BD-97F9-F6AB-BFD4BB239F90}"/>
              </a:ext>
            </a:extLst>
          </p:cNvPr>
          <p:cNvSpPr txBox="1"/>
          <p:nvPr/>
        </p:nvSpPr>
        <p:spPr>
          <a:xfrm>
            <a:off x="1595437" y="-1"/>
            <a:ext cx="23665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ptos Mono"/>
              </a:rPr>
              <a:t>ตั้งค่า</a:t>
            </a:r>
            <a:r>
              <a:rPr lang="en-US">
                <a:latin typeface="Aptos Mono"/>
              </a:rPr>
              <a:t> DHCP Server</a:t>
            </a:r>
          </a:p>
        </p:txBody>
      </p:sp>
    </p:spTree>
    <p:extLst>
      <p:ext uri="{BB962C8B-B14F-4D97-AF65-F5344CB8AC3E}">
        <p14:creationId xmlns:p14="http://schemas.microsoft.com/office/powerpoint/2010/main" val="3644183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3A3F5418418C954D9669AE3E72488693" ma:contentTypeVersion="4" ma:contentTypeDescription="สร้างเอกสารใหม่" ma:contentTypeScope="" ma:versionID="83adb36bd77b8c3669c1ca81e58dfebc">
  <xsd:schema xmlns:xsd="http://www.w3.org/2001/XMLSchema" xmlns:xs="http://www.w3.org/2001/XMLSchema" xmlns:p="http://schemas.microsoft.com/office/2006/metadata/properties" xmlns:ns2="5b5444fc-03b3-40dd-a6f8-0a2ad14af5f9" targetNamespace="http://schemas.microsoft.com/office/2006/metadata/properties" ma:root="true" ma:fieldsID="9a7fc99b71e5ecd33013604819ca6ed2" ns2:_="">
    <xsd:import namespace="5b5444fc-03b3-40dd-a6f8-0a2ad14af5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5444fc-03b3-40dd-a6f8-0a2ad14af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E3B835-334F-41B0-8AAA-2FBC9A60D972}">
  <ds:schemaRefs>
    <ds:schemaRef ds:uri="5b5444fc-03b3-40dd-a6f8-0a2ad14af5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1CAC59-C42E-4DFD-A208-4B566B7BAA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8347B9-A803-4D67-B3ED-1A30C9237BD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2024-02-16T01:07:07Z</dcterms:created>
  <dcterms:modified xsi:type="dcterms:W3CDTF">2024-03-04T06:02:59Z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0x0101003A3F5418418C954D9669AE3E72488693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